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65" r:id="rId4"/>
    <p:sldId id="263" r:id="rId5"/>
    <p:sldId id="266" r:id="rId6"/>
    <p:sldId id="267" r:id="rId7"/>
    <p:sldId id="286" r:id="rId8"/>
    <p:sldId id="299" r:id="rId9"/>
    <p:sldId id="272" r:id="rId10"/>
    <p:sldId id="304" r:id="rId11"/>
    <p:sldId id="298" r:id="rId12"/>
    <p:sldId id="291" r:id="rId13"/>
    <p:sldId id="350" r:id="rId14"/>
    <p:sldId id="351" r:id="rId15"/>
    <p:sldId id="259" r:id="rId16"/>
    <p:sldId id="284" r:id="rId17"/>
    <p:sldId id="261" r:id="rId18"/>
    <p:sldId id="356" r:id="rId19"/>
    <p:sldId id="353" r:id="rId20"/>
    <p:sldId id="279" r:id="rId21"/>
    <p:sldId id="365" r:id="rId22"/>
    <p:sldId id="366" r:id="rId23"/>
    <p:sldId id="367" r:id="rId24"/>
    <p:sldId id="368" r:id="rId25"/>
    <p:sldId id="295" r:id="rId26"/>
    <p:sldId id="300" r:id="rId27"/>
    <p:sldId id="292" r:id="rId28"/>
    <p:sldId id="305" r:id="rId29"/>
    <p:sldId id="306" r:id="rId30"/>
    <p:sldId id="307" r:id="rId31"/>
    <p:sldId id="313" r:id="rId32"/>
    <p:sldId id="308" r:id="rId33"/>
    <p:sldId id="310" r:id="rId34"/>
    <p:sldId id="311" r:id="rId35"/>
    <p:sldId id="369" r:id="rId36"/>
    <p:sldId id="312" r:id="rId37"/>
    <p:sldId id="314" r:id="rId38"/>
    <p:sldId id="315" r:id="rId39"/>
    <p:sldId id="381" r:id="rId40"/>
    <p:sldId id="370" r:id="rId41"/>
    <p:sldId id="371" r:id="rId42"/>
    <p:sldId id="372" r:id="rId43"/>
    <p:sldId id="373" r:id="rId44"/>
    <p:sldId id="374" r:id="rId45"/>
    <p:sldId id="375" r:id="rId46"/>
    <p:sldId id="376" r:id="rId47"/>
    <p:sldId id="377" r:id="rId48"/>
    <p:sldId id="378" r:id="rId49"/>
    <p:sldId id="379" r:id="rId50"/>
    <p:sldId id="380" r:id="rId51"/>
    <p:sldId id="288" r:id="rId52"/>
    <p:sldId id="290" r:id="rId53"/>
    <p:sldId id="302" r:id="rId54"/>
    <p:sldId id="258" r:id="rId55"/>
    <p:sldId id="26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 varScale="1">
        <p:scale>
          <a:sx n="72" d="100"/>
          <a:sy n="72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B32248-89D7-495D-991C-F62F5C04BD6A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424603-D28B-42CE-92F7-06A72CE54248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629B9CAA-0B38-447E-95A3-32E9BE7E9BF0}" type="parTrans" cxnId="{9CB84932-51E1-44C8-84E5-A06AAC32B28D}">
      <dgm:prSet/>
      <dgm:spPr/>
      <dgm:t>
        <a:bodyPr/>
        <a:lstStyle/>
        <a:p>
          <a:endParaRPr lang="en-US"/>
        </a:p>
      </dgm:t>
    </dgm:pt>
    <dgm:pt modelId="{C8ACA253-1041-4B4D-9424-C2DC1289FFD9}" type="sibTrans" cxnId="{9CB84932-51E1-44C8-84E5-A06AAC32B28D}">
      <dgm:prSet/>
      <dgm:spPr/>
      <dgm:t>
        <a:bodyPr/>
        <a:lstStyle/>
        <a:p>
          <a:endParaRPr lang="en-US"/>
        </a:p>
      </dgm:t>
    </dgm:pt>
    <dgm:pt modelId="{A92A6C1A-30B6-4087-90D6-C919B0BDB114}">
      <dgm:prSet phldrT="[Text]" custT="1"/>
      <dgm:spPr/>
      <dgm:t>
        <a:bodyPr/>
        <a:lstStyle/>
        <a:p>
          <a:r>
            <a:rPr lang="en-US" sz="1800" spc="-5" dirty="0" err="1">
              <a:latin typeface="Arial"/>
              <a:cs typeface="Arial"/>
            </a:rPr>
            <a:t>Menentukan</a:t>
          </a:r>
          <a:r>
            <a:rPr lang="en-US" sz="1800" spc="-5" dirty="0">
              <a:latin typeface="Arial"/>
              <a:cs typeface="Arial"/>
            </a:rPr>
            <a:t> </a:t>
          </a:r>
          <a:r>
            <a:rPr lang="en-US" sz="1800" spc="-5" dirty="0" err="1">
              <a:latin typeface="Arial"/>
              <a:cs typeface="Arial"/>
            </a:rPr>
            <a:t>Tema</a:t>
          </a:r>
          <a:r>
            <a:rPr lang="en-US" sz="1800" spc="-5" dirty="0">
              <a:latin typeface="Arial"/>
              <a:cs typeface="Arial"/>
            </a:rPr>
            <a:t> </a:t>
          </a:r>
          <a:r>
            <a:rPr lang="en-US" sz="1800" spc="-5" dirty="0" err="1">
              <a:latin typeface="Arial"/>
              <a:cs typeface="Arial"/>
            </a:rPr>
            <a:t>Penelitian</a:t>
          </a:r>
          <a:r>
            <a:rPr lang="en-US" sz="1800" spc="-5" dirty="0">
              <a:latin typeface="Arial"/>
              <a:cs typeface="Arial"/>
            </a:rPr>
            <a:t> (</a:t>
          </a:r>
          <a:r>
            <a:rPr lang="en-US" sz="1800" spc="-5" dirty="0" err="1">
              <a:latin typeface="Arial"/>
              <a:cs typeface="Arial"/>
            </a:rPr>
            <a:t>Masalah</a:t>
          </a:r>
          <a:r>
            <a:rPr lang="en-US" sz="1800" spc="-5" dirty="0">
              <a:latin typeface="Arial"/>
              <a:cs typeface="Arial"/>
            </a:rPr>
            <a:t> yang </a:t>
          </a:r>
          <a:r>
            <a:rPr lang="en-US" sz="1800" spc="-5" dirty="0" err="1">
              <a:latin typeface="Arial"/>
              <a:cs typeface="Arial"/>
            </a:rPr>
            <a:t>ada</a:t>
          </a:r>
          <a:r>
            <a:rPr lang="en-US" sz="1800" spc="-5" dirty="0">
              <a:latin typeface="Arial"/>
              <a:cs typeface="Arial"/>
            </a:rPr>
            <a:t>, </a:t>
          </a:r>
          <a:r>
            <a:rPr lang="en-US" sz="1800" spc="-5" dirty="0" err="1">
              <a:latin typeface="Arial"/>
              <a:cs typeface="Arial"/>
            </a:rPr>
            <a:t>Isu</a:t>
          </a:r>
          <a:r>
            <a:rPr lang="en-US" sz="1800" spc="-5" dirty="0">
              <a:latin typeface="Arial"/>
              <a:cs typeface="Arial"/>
            </a:rPr>
            <a:t> </a:t>
          </a:r>
          <a:r>
            <a:rPr lang="en-US" sz="1800" spc="-5" dirty="0" err="1">
              <a:latin typeface="Arial"/>
              <a:cs typeface="Arial"/>
            </a:rPr>
            <a:t>terbaru</a:t>
          </a:r>
          <a:r>
            <a:rPr lang="en-US" sz="1800" spc="-5" dirty="0">
              <a:latin typeface="Arial"/>
              <a:cs typeface="Arial"/>
            </a:rPr>
            <a:t>, Ide, </a:t>
          </a:r>
          <a:r>
            <a:rPr lang="en-US" sz="1800" spc="-5" dirty="0" err="1">
              <a:latin typeface="Arial"/>
              <a:cs typeface="Arial"/>
            </a:rPr>
            <a:t>dll</a:t>
          </a:r>
          <a:r>
            <a:rPr lang="en-US" sz="1800" spc="-5" dirty="0">
              <a:latin typeface="Arial"/>
              <a:cs typeface="Arial"/>
            </a:rPr>
            <a:t>)</a:t>
          </a:r>
          <a:endParaRPr lang="en-US" sz="1800" dirty="0"/>
        </a:p>
      </dgm:t>
    </dgm:pt>
    <dgm:pt modelId="{7E9F8428-F2BE-497B-9B17-9FC061DB1055}" type="parTrans" cxnId="{AF2D746A-A6E5-4341-9CE2-AE9EBAD0C8F7}">
      <dgm:prSet/>
      <dgm:spPr/>
      <dgm:t>
        <a:bodyPr/>
        <a:lstStyle/>
        <a:p>
          <a:endParaRPr lang="en-US"/>
        </a:p>
      </dgm:t>
    </dgm:pt>
    <dgm:pt modelId="{2BC02C53-9D40-435E-AFA7-EB7D8E76D060}" type="sibTrans" cxnId="{AF2D746A-A6E5-4341-9CE2-AE9EBAD0C8F7}">
      <dgm:prSet/>
      <dgm:spPr/>
      <dgm:t>
        <a:bodyPr/>
        <a:lstStyle/>
        <a:p>
          <a:endParaRPr lang="en-US"/>
        </a:p>
      </dgm:t>
    </dgm:pt>
    <dgm:pt modelId="{A6381B11-5937-4CA4-878B-920971C18CB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26541B16-FD9C-4614-B45B-B0C9CC3C5B1A}" type="parTrans" cxnId="{98103477-C90A-4AC8-9070-63E55C600769}">
      <dgm:prSet/>
      <dgm:spPr/>
      <dgm:t>
        <a:bodyPr/>
        <a:lstStyle/>
        <a:p>
          <a:endParaRPr lang="en-US"/>
        </a:p>
      </dgm:t>
    </dgm:pt>
    <dgm:pt modelId="{96D86FA8-9D50-42B5-8684-20529A8AB6B1}" type="sibTrans" cxnId="{98103477-C90A-4AC8-9070-63E55C600769}">
      <dgm:prSet/>
      <dgm:spPr/>
      <dgm:t>
        <a:bodyPr/>
        <a:lstStyle/>
        <a:p>
          <a:endParaRPr lang="en-US"/>
        </a:p>
      </dgm:t>
    </dgm:pt>
    <dgm:pt modelId="{4F3941C8-ACC4-456F-BBDE-36AEB990FDC6}">
      <dgm:prSet phldrT="[Text]"/>
      <dgm:spPr/>
      <dgm:t>
        <a:bodyPr/>
        <a:lstStyle/>
        <a:p>
          <a:r>
            <a:rPr lang="en-US" spc="-5" dirty="0" err="1">
              <a:latin typeface="Arial"/>
              <a:cs typeface="Arial"/>
            </a:rPr>
            <a:t>Pahami</a:t>
          </a:r>
          <a:r>
            <a:rPr lang="en-US" spc="-5" dirty="0">
              <a:latin typeface="Arial"/>
              <a:cs typeface="Arial"/>
            </a:rPr>
            <a:t> dan </a:t>
          </a:r>
          <a:r>
            <a:rPr lang="en-US" spc="-5" dirty="0" err="1">
              <a:latin typeface="Arial"/>
              <a:cs typeface="Arial"/>
            </a:rPr>
            <a:t>memilih</a:t>
          </a:r>
          <a:r>
            <a:rPr lang="en-US" spc="-5" dirty="0">
              <a:latin typeface="Arial"/>
              <a:cs typeface="Arial"/>
            </a:rPr>
            <a:t> </a:t>
          </a:r>
          <a:r>
            <a:rPr lang="en-US" spc="-5" dirty="0" err="1">
              <a:latin typeface="Arial"/>
              <a:cs typeface="Arial"/>
            </a:rPr>
            <a:t>metode</a:t>
          </a:r>
          <a:r>
            <a:rPr lang="en-US" spc="-5" dirty="0">
              <a:latin typeface="Arial"/>
              <a:cs typeface="Arial"/>
            </a:rPr>
            <a:t> yang </a:t>
          </a:r>
          <a:r>
            <a:rPr lang="en-US" spc="-5" dirty="0" err="1">
              <a:latin typeface="Arial"/>
              <a:cs typeface="Arial"/>
            </a:rPr>
            <a:t>ada</a:t>
          </a:r>
          <a:r>
            <a:rPr lang="en-US" spc="-5" dirty="0">
              <a:latin typeface="Arial"/>
              <a:cs typeface="Arial"/>
            </a:rPr>
            <a:t> </a:t>
          </a:r>
          <a:r>
            <a:rPr lang="en-US" spc="-5" dirty="0" err="1">
              <a:latin typeface="Arial"/>
              <a:cs typeface="Arial"/>
            </a:rPr>
            <a:t>untuk</a:t>
          </a:r>
          <a:r>
            <a:rPr lang="en-US" spc="-5" dirty="0">
              <a:latin typeface="Arial"/>
              <a:cs typeface="Arial"/>
            </a:rPr>
            <a:t> </a:t>
          </a:r>
          <a:r>
            <a:rPr lang="en-US" spc="-5" dirty="0" err="1">
              <a:latin typeface="Arial"/>
              <a:cs typeface="Arial"/>
            </a:rPr>
            <a:t>memecahkan</a:t>
          </a:r>
          <a:r>
            <a:rPr lang="en-US" spc="-5" dirty="0">
              <a:latin typeface="Arial"/>
              <a:cs typeface="Arial"/>
            </a:rPr>
            <a:t> </a:t>
          </a:r>
          <a:r>
            <a:rPr lang="en-US" spc="-5" dirty="0" err="1">
              <a:latin typeface="Arial"/>
              <a:cs typeface="Arial"/>
            </a:rPr>
            <a:t>masalah</a:t>
          </a:r>
          <a:r>
            <a:rPr lang="en-US" spc="-5" dirty="0">
              <a:latin typeface="Arial"/>
              <a:cs typeface="Arial"/>
            </a:rPr>
            <a:t> </a:t>
          </a:r>
          <a:r>
            <a:rPr lang="en-US" spc="-5" dirty="0" err="1">
              <a:latin typeface="Arial"/>
              <a:cs typeface="Arial"/>
            </a:rPr>
            <a:t>penelitian</a:t>
          </a:r>
          <a:endParaRPr lang="en-US" dirty="0"/>
        </a:p>
      </dgm:t>
    </dgm:pt>
    <dgm:pt modelId="{2FE72A82-3AAF-4C28-B71F-C37110B4FED0}" type="parTrans" cxnId="{930820B6-1379-41F6-8D14-1F4A47D9603B}">
      <dgm:prSet/>
      <dgm:spPr/>
      <dgm:t>
        <a:bodyPr/>
        <a:lstStyle/>
        <a:p>
          <a:endParaRPr lang="en-US"/>
        </a:p>
      </dgm:t>
    </dgm:pt>
    <dgm:pt modelId="{5EA92E26-6D16-424C-A880-A703507D2C1B}" type="sibTrans" cxnId="{930820B6-1379-41F6-8D14-1F4A47D9603B}">
      <dgm:prSet/>
      <dgm:spPr/>
      <dgm:t>
        <a:bodyPr/>
        <a:lstStyle/>
        <a:p>
          <a:endParaRPr lang="en-US"/>
        </a:p>
      </dgm:t>
    </dgm:pt>
    <dgm:pt modelId="{9C031755-27E8-4904-98AA-D576591209D5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9C3A6862-483F-4DE9-9D58-D3E2526A3274}" type="parTrans" cxnId="{E46AC49C-09A5-4653-A6A6-90A8F97BE03A}">
      <dgm:prSet/>
      <dgm:spPr/>
      <dgm:t>
        <a:bodyPr/>
        <a:lstStyle/>
        <a:p>
          <a:endParaRPr lang="en-US"/>
        </a:p>
      </dgm:t>
    </dgm:pt>
    <dgm:pt modelId="{4AB8218A-82CB-4F6B-A767-436EF807A5A9}" type="sibTrans" cxnId="{E46AC49C-09A5-4653-A6A6-90A8F97BE03A}">
      <dgm:prSet/>
      <dgm:spPr/>
      <dgm:t>
        <a:bodyPr/>
        <a:lstStyle/>
        <a:p>
          <a:endParaRPr lang="en-US"/>
        </a:p>
      </dgm:t>
    </dgm:pt>
    <dgm:pt modelId="{63CCDB31-F870-43D2-9A78-E7A87D8CC811}">
      <dgm:prSet phldrT="[Text]"/>
      <dgm:spPr/>
      <dgm:t>
        <a:bodyPr/>
        <a:lstStyle/>
        <a:p>
          <a:r>
            <a:rPr lang="en-US" spc="-5" dirty="0" err="1">
              <a:latin typeface="Arial"/>
              <a:cs typeface="Arial"/>
            </a:rPr>
            <a:t>Mengumpulkan</a:t>
          </a:r>
          <a:r>
            <a:rPr lang="en-US" spc="-5" dirty="0">
              <a:latin typeface="Arial"/>
              <a:cs typeface="Arial"/>
            </a:rPr>
            <a:t> </a:t>
          </a:r>
          <a:r>
            <a:rPr lang="en-US" spc="-5" dirty="0" err="1">
              <a:latin typeface="Arial"/>
              <a:cs typeface="Arial"/>
            </a:rPr>
            <a:t>Teori</a:t>
          </a:r>
          <a:r>
            <a:rPr lang="en-US" spc="-5" dirty="0">
              <a:latin typeface="Arial"/>
              <a:cs typeface="Arial"/>
            </a:rPr>
            <a:t> yang </a:t>
          </a:r>
          <a:r>
            <a:rPr lang="en-US" spc="-5" dirty="0" err="1">
              <a:latin typeface="Arial"/>
              <a:cs typeface="Arial"/>
            </a:rPr>
            <a:t>menjadi</a:t>
          </a:r>
          <a:r>
            <a:rPr lang="en-US" spc="-5" dirty="0">
              <a:latin typeface="Arial"/>
              <a:cs typeface="Arial"/>
            </a:rPr>
            <a:t> </a:t>
          </a:r>
          <a:r>
            <a:rPr lang="en-US" spc="-5" dirty="0" err="1">
              <a:latin typeface="Arial"/>
              <a:cs typeface="Arial"/>
            </a:rPr>
            <a:t>acuan</a:t>
          </a:r>
          <a:r>
            <a:rPr lang="en-US" spc="-5" dirty="0">
              <a:latin typeface="Arial"/>
              <a:cs typeface="Arial"/>
            </a:rPr>
            <a:t> </a:t>
          </a:r>
          <a:r>
            <a:rPr lang="en-US" spc="-5" dirty="0" err="1">
              <a:latin typeface="Arial"/>
              <a:cs typeface="Arial"/>
            </a:rPr>
            <a:t>atau</a:t>
          </a:r>
          <a:r>
            <a:rPr lang="en-US" spc="-5" dirty="0">
              <a:latin typeface="Arial"/>
              <a:cs typeface="Arial"/>
            </a:rPr>
            <a:t> </a:t>
          </a:r>
          <a:r>
            <a:rPr lang="en-US" spc="-5" dirty="0" err="1">
              <a:latin typeface="Arial"/>
              <a:cs typeface="Arial"/>
            </a:rPr>
            <a:t>landasan</a:t>
          </a:r>
          <a:endParaRPr lang="en-US" dirty="0"/>
        </a:p>
      </dgm:t>
    </dgm:pt>
    <dgm:pt modelId="{C73B8FDF-910D-4324-A254-D38680FCA28A}" type="parTrans" cxnId="{125AF50F-3F86-41F6-A5E8-C0B47DBA4DDB}">
      <dgm:prSet/>
      <dgm:spPr/>
      <dgm:t>
        <a:bodyPr/>
        <a:lstStyle/>
        <a:p>
          <a:endParaRPr lang="en-US"/>
        </a:p>
      </dgm:t>
    </dgm:pt>
    <dgm:pt modelId="{23F345CC-553E-4C1B-81D4-1EF1F642539C}" type="sibTrans" cxnId="{125AF50F-3F86-41F6-A5E8-C0B47DBA4DDB}">
      <dgm:prSet/>
      <dgm:spPr/>
      <dgm:t>
        <a:bodyPr/>
        <a:lstStyle/>
        <a:p>
          <a:endParaRPr lang="en-US"/>
        </a:p>
      </dgm:t>
    </dgm:pt>
    <dgm:pt modelId="{5211343D-932A-4BC7-9B9B-26831DB2D964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60368574-67BA-42F5-B462-A89BFDB69AE9}" type="parTrans" cxnId="{A5021ED8-FB4A-429F-90A5-D9F738B3FA45}">
      <dgm:prSet/>
      <dgm:spPr/>
      <dgm:t>
        <a:bodyPr/>
        <a:lstStyle/>
        <a:p>
          <a:endParaRPr lang="en-US"/>
        </a:p>
      </dgm:t>
    </dgm:pt>
    <dgm:pt modelId="{AD22AFAD-AE83-4C56-BBF7-8C6D056C3F25}" type="sibTrans" cxnId="{A5021ED8-FB4A-429F-90A5-D9F738B3FA45}">
      <dgm:prSet/>
      <dgm:spPr/>
      <dgm:t>
        <a:bodyPr/>
        <a:lstStyle/>
        <a:p>
          <a:endParaRPr lang="en-US"/>
        </a:p>
      </dgm:t>
    </dgm:pt>
    <dgm:pt modelId="{BBBA092A-32C2-4067-B1D4-9CFF9CBB7E86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EA6EED7E-B886-4F65-ACDE-6D79FC6BCA56}" type="parTrans" cxnId="{68E338A7-C5A6-4667-A5DC-55C26DF0B23D}">
      <dgm:prSet/>
      <dgm:spPr/>
      <dgm:t>
        <a:bodyPr/>
        <a:lstStyle/>
        <a:p>
          <a:endParaRPr lang="en-US"/>
        </a:p>
      </dgm:t>
    </dgm:pt>
    <dgm:pt modelId="{14DA30A7-96AA-4C04-BC87-DAF6F8DDD14C}" type="sibTrans" cxnId="{68E338A7-C5A6-4667-A5DC-55C26DF0B23D}">
      <dgm:prSet/>
      <dgm:spPr/>
      <dgm:t>
        <a:bodyPr/>
        <a:lstStyle/>
        <a:p>
          <a:endParaRPr lang="en-US"/>
        </a:p>
      </dgm:t>
    </dgm:pt>
    <dgm:pt modelId="{BADE83E5-FDE9-41AD-920D-F8863EE73FFF}">
      <dgm:prSet/>
      <dgm:spPr/>
      <dgm:t>
        <a:bodyPr/>
        <a:lstStyle/>
        <a:p>
          <a:r>
            <a:rPr lang="en-US" spc="-5">
              <a:latin typeface="Arial"/>
              <a:cs typeface="Arial"/>
            </a:rPr>
            <a:t>Mengumpulkan Data (Primer dan Sekunder)</a:t>
          </a:r>
          <a:endParaRPr lang="en-US"/>
        </a:p>
      </dgm:t>
    </dgm:pt>
    <dgm:pt modelId="{7CEF94A5-EA79-442C-9B5C-A6808EA9375E}" type="parTrans" cxnId="{E41AAFC4-A908-4D96-A217-405883E3844F}">
      <dgm:prSet/>
      <dgm:spPr/>
      <dgm:t>
        <a:bodyPr/>
        <a:lstStyle/>
        <a:p>
          <a:endParaRPr lang="en-US"/>
        </a:p>
      </dgm:t>
    </dgm:pt>
    <dgm:pt modelId="{604E6346-83D8-4BEA-8208-7F771DBC9DDB}" type="sibTrans" cxnId="{E41AAFC4-A908-4D96-A217-405883E3844F}">
      <dgm:prSet/>
      <dgm:spPr/>
      <dgm:t>
        <a:bodyPr/>
        <a:lstStyle/>
        <a:p>
          <a:endParaRPr lang="en-US"/>
        </a:p>
      </dgm:t>
    </dgm:pt>
    <dgm:pt modelId="{03B57893-9BBF-47AE-8133-A9B3EABA2FD4}">
      <dgm:prSet/>
      <dgm:spPr/>
      <dgm:t>
        <a:bodyPr/>
        <a:lstStyle/>
        <a:p>
          <a:r>
            <a:rPr lang="en-US" spc="-5" dirty="0">
              <a:latin typeface="Arial"/>
              <a:cs typeface="Arial"/>
            </a:rPr>
            <a:t>Analisa Data dan </a:t>
          </a:r>
          <a:r>
            <a:rPr lang="en-US" spc="-5" dirty="0" err="1">
              <a:latin typeface="Arial"/>
              <a:cs typeface="Arial"/>
            </a:rPr>
            <a:t>Pembahasan</a:t>
          </a:r>
          <a:endParaRPr lang="en-US" dirty="0"/>
        </a:p>
      </dgm:t>
    </dgm:pt>
    <dgm:pt modelId="{345567D8-2D9F-4CFC-A824-60BC9F145C4D}" type="parTrans" cxnId="{FA343D75-D8E9-45BA-B36A-3DA89752EE7C}">
      <dgm:prSet/>
      <dgm:spPr/>
      <dgm:t>
        <a:bodyPr/>
        <a:lstStyle/>
        <a:p>
          <a:endParaRPr lang="en-US"/>
        </a:p>
      </dgm:t>
    </dgm:pt>
    <dgm:pt modelId="{220D5B6C-528B-4641-91BE-B4516774799A}" type="sibTrans" cxnId="{FA343D75-D8E9-45BA-B36A-3DA89752EE7C}">
      <dgm:prSet/>
      <dgm:spPr/>
      <dgm:t>
        <a:bodyPr/>
        <a:lstStyle/>
        <a:p>
          <a:endParaRPr lang="en-US"/>
        </a:p>
      </dgm:t>
    </dgm:pt>
    <dgm:pt modelId="{2CE11DE5-522F-4AEB-B8CD-21137730A5ED}">
      <dgm:prSet/>
      <dgm:spPr/>
      <dgm:t>
        <a:bodyPr/>
        <a:lstStyle/>
        <a:p>
          <a:r>
            <a:rPr lang="en-US" dirty="0"/>
            <a:t>6</a:t>
          </a:r>
        </a:p>
      </dgm:t>
    </dgm:pt>
    <dgm:pt modelId="{7B99EA16-5FF0-4B42-A087-96352B721CD1}" type="parTrans" cxnId="{78222821-B239-402E-ADD3-B41A59F23301}">
      <dgm:prSet/>
      <dgm:spPr/>
      <dgm:t>
        <a:bodyPr/>
        <a:lstStyle/>
        <a:p>
          <a:endParaRPr lang="en-US"/>
        </a:p>
      </dgm:t>
    </dgm:pt>
    <dgm:pt modelId="{511A432F-E0BF-46ED-B6E3-E903A06708DC}" type="sibTrans" cxnId="{78222821-B239-402E-ADD3-B41A59F23301}">
      <dgm:prSet/>
      <dgm:spPr/>
      <dgm:t>
        <a:bodyPr/>
        <a:lstStyle/>
        <a:p>
          <a:endParaRPr lang="en-US"/>
        </a:p>
      </dgm:t>
    </dgm:pt>
    <dgm:pt modelId="{21CF0001-68E4-4E4E-A0C5-D2338C5C53B8}">
      <dgm:prSet/>
      <dgm:spPr/>
      <dgm:t>
        <a:bodyPr/>
        <a:lstStyle/>
        <a:p>
          <a:r>
            <a:rPr lang="en-US" spc="-5" dirty="0">
              <a:latin typeface="Arial"/>
              <a:cs typeface="Arial"/>
            </a:rPr>
            <a:t>Kesimpulan dan Saran</a:t>
          </a:r>
          <a:endParaRPr lang="en-US" dirty="0"/>
        </a:p>
      </dgm:t>
    </dgm:pt>
    <dgm:pt modelId="{85EC5342-068A-43D0-8178-97FEA411FD0A}" type="parTrans" cxnId="{30ADF896-15DC-4382-BE1E-8FA04B217D61}">
      <dgm:prSet/>
      <dgm:spPr/>
      <dgm:t>
        <a:bodyPr/>
        <a:lstStyle/>
        <a:p>
          <a:endParaRPr lang="en-US"/>
        </a:p>
      </dgm:t>
    </dgm:pt>
    <dgm:pt modelId="{71507CEF-801C-4994-8022-F9FDA8E1993A}" type="sibTrans" cxnId="{30ADF896-15DC-4382-BE1E-8FA04B217D61}">
      <dgm:prSet/>
      <dgm:spPr/>
      <dgm:t>
        <a:bodyPr/>
        <a:lstStyle/>
        <a:p>
          <a:endParaRPr lang="en-US"/>
        </a:p>
      </dgm:t>
    </dgm:pt>
    <dgm:pt modelId="{D898A948-4712-4CB1-852F-9F597C1D108D}" type="pres">
      <dgm:prSet presAssocID="{C1B32248-89D7-495D-991C-F62F5C04BD6A}" presName="linearFlow" presStyleCnt="0">
        <dgm:presLayoutVars>
          <dgm:dir/>
          <dgm:animLvl val="lvl"/>
          <dgm:resizeHandles val="exact"/>
        </dgm:presLayoutVars>
      </dgm:prSet>
      <dgm:spPr/>
    </dgm:pt>
    <dgm:pt modelId="{5C02CD76-D9FE-403F-B96A-397E2D358F53}" type="pres">
      <dgm:prSet presAssocID="{82424603-D28B-42CE-92F7-06A72CE54248}" presName="composite" presStyleCnt="0"/>
      <dgm:spPr/>
    </dgm:pt>
    <dgm:pt modelId="{91B6283C-B46A-4AC1-8889-AB050DE8F1A0}" type="pres">
      <dgm:prSet presAssocID="{82424603-D28B-42CE-92F7-06A72CE54248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8A6A318C-5FE0-4BB9-AB13-2DE6523A437F}" type="pres">
      <dgm:prSet presAssocID="{82424603-D28B-42CE-92F7-06A72CE54248}" presName="descendantText" presStyleLbl="alignAcc1" presStyleIdx="0" presStyleCnt="6">
        <dgm:presLayoutVars>
          <dgm:bulletEnabled val="1"/>
        </dgm:presLayoutVars>
      </dgm:prSet>
      <dgm:spPr/>
    </dgm:pt>
    <dgm:pt modelId="{301823D4-9D2D-419C-A878-92E39D8E2030}" type="pres">
      <dgm:prSet presAssocID="{C8ACA253-1041-4B4D-9424-C2DC1289FFD9}" presName="sp" presStyleCnt="0"/>
      <dgm:spPr/>
    </dgm:pt>
    <dgm:pt modelId="{256B66D0-644E-4621-989A-4743F701EEC9}" type="pres">
      <dgm:prSet presAssocID="{A6381B11-5937-4CA4-878B-920971C18CB2}" presName="composite" presStyleCnt="0"/>
      <dgm:spPr/>
    </dgm:pt>
    <dgm:pt modelId="{1B745DEB-C350-486A-BFBF-BCD41A0E2028}" type="pres">
      <dgm:prSet presAssocID="{A6381B11-5937-4CA4-878B-920971C18CB2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EF16B905-240E-4160-9E5D-908A2703CE21}" type="pres">
      <dgm:prSet presAssocID="{A6381B11-5937-4CA4-878B-920971C18CB2}" presName="descendantText" presStyleLbl="alignAcc1" presStyleIdx="1" presStyleCnt="6">
        <dgm:presLayoutVars>
          <dgm:bulletEnabled val="1"/>
        </dgm:presLayoutVars>
      </dgm:prSet>
      <dgm:spPr/>
    </dgm:pt>
    <dgm:pt modelId="{78C8E9FB-3729-41B2-8132-0DDC564F2677}" type="pres">
      <dgm:prSet presAssocID="{96D86FA8-9D50-42B5-8684-20529A8AB6B1}" presName="sp" presStyleCnt="0"/>
      <dgm:spPr/>
    </dgm:pt>
    <dgm:pt modelId="{D54DE239-5D78-42E5-A6F2-1EE8A8AF2042}" type="pres">
      <dgm:prSet presAssocID="{9C031755-27E8-4904-98AA-D576591209D5}" presName="composite" presStyleCnt="0"/>
      <dgm:spPr/>
    </dgm:pt>
    <dgm:pt modelId="{13B9729F-9224-4D7C-B9EA-4C3A43F69E4D}" type="pres">
      <dgm:prSet presAssocID="{9C031755-27E8-4904-98AA-D576591209D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133E22B3-19E1-4ECD-8772-F5CC444C1B14}" type="pres">
      <dgm:prSet presAssocID="{9C031755-27E8-4904-98AA-D576591209D5}" presName="descendantText" presStyleLbl="alignAcc1" presStyleIdx="2" presStyleCnt="6">
        <dgm:presLayoutVars>
          <dgm:bulletEnabled val="1"/>
        </dgm:presLayoutVars>
      </dgm:prSet>
      <dgm:spPr/>
    </dgm:pt>
    <dgm:pt modelId="{23E82B18-DDE9-4809-AD41-9DC0540A957C}" type="pres">
      <dgm:prSet presAssocID="{4AB8218A-82CB-4F6B-A767-436EF807A5A9}" presName="sp" presStyleCnt="0"/>
      <dgm:spPr/>
    </dgm:pt>
    <dgm:pt modelId="{F1FC6DA6-952A-4100-BD32-98A394E4DAE8}" type="pres">
      <dgm:prSet presAssocID="{5211343D-932A-4BC7-9B9B-26831DB2D964}" presName="composite" presStyleCnt="0"/>
      <dgm:spPr/>
    </dgm:pt>
    <dgm:pt modelId="{AAA85367-A7C4-4939-82C5-D6ECE1025BFA}" type="pres">
      <dgm:prSet presAssocID="{5211343D-932A-4BC7-9B9B-26831DB2D964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38937B2B-F0A1-40F1-A406-420AF0C62DB1}" type="pres">
      <dgm:prSet presAssocID="{5211343D-932A-4BC7-9B9B-26831DB2D964}" presName="descendantText" presStyleLbl="alignAcc1" presStyleIdx="3" presStyleCnt="6">
        <dgm:presLayoutVars>
          <dgm:bulletEnabled val="1"/>
        </dgm:presLayoutVars>
      </dgm:prSet>
      <dgm:spPr/>
    </dgm:pt>
    <dgm:pt modelId="{9DA93423-BD08-41DA-8D53-5C5BE9421E0D}" type="pres">
      <dgm:prSet presAssocID="{AD22AFAD-AE83-4C56-BBF7-8C6D056C3F25}" presName="sp" presStyleCnt="0"/>
      <dgm:spPr/>
    </dgm:pt>
    <dgm:pt modelId="{11B50EF1-886A-4147-9793-D414C7EF2412}" type="pres">
      <dgm:prSet presAssocID="{BBBA092A-32C2-4067-B1D4-9CFF9CBB7E86}" presName="composite" presStyleCnt="0"/>
      <dgm:spPr/>
    </dgm:pt>
    <dgm:pt modelId="{45775074-7E04-4D90-8CB0-2D62DFAE76F8}" type="pres">
      <dgm:prSet presAssocID="{BBBA092A-32C2-4067-B1D4-9CFF9CBB7E86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BC8BC6AC-141A-4508-BA7B-8CB3CAC9051B}" type="pres">
      <dgm:prSet presAssocID="{BBBA092A-32C2-4067-B1D4-9CFF9CBB7E86}" presName="descendantText" presStyleLbl="alignAcc1" presStyleIdx="4" presStyleCnt="6">
        <dgm:presLayoutVars>
          <dgm:bulletEnabled val="1"/>
        </dgm:presLayoutVars>
      </dgm:prSet>
      <dgm:spPr/>
    </dgm:pt>
    <dgm:pt modelId="{114CF4C6-A7F3-4DFC-AF7D-8F49668A1207}" type="pres">
      <dgm:prSet presAssocID="{14DA30A7-96AA-4C04-BC87-DAF6F8DDD14C}" presName="sp" presStyleCnt="0"/>
      <dgm:spPr/>
    </dgm:pt>
    <dgm:pt modelId="{96C4D087-90E4-4BE4-8692-DF9C227C0ADA}" type="pres">
      <dgm:prSet presAssocID="{2CE11DE5-522F-4AEB-B8CD-21137730A5ED}" presName="composite" presStyleCnt="0"/>
      <dgm:spPr/>
    </dgm:pt>
    <dgm:pt modelId="{7CB93984-4EA1-4A9D-9683-DE1DF3AB3CDD}" type="pres">
      <dgm:prSet presAssocID="{2CE11DE5-522F-4AEB-B8CD-21137730A5ED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E7C21A4F-A213-415E-A80E-6200AFF5D8A3}" type="pres">
      <dgm:prSet presAssocID="{2CE11DE5-522F-4AEB-B8CD-21137730A5ED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125AF50F-3F86-41F6-A5E8-C0B47DBA4DDB}" srcId="{9C031755-27E8-4904-98AA-D576591209D5}" destId="{63CCDB31-F870-43D2-9A78-E7A87D8CC811}" srcOrd="0" destOrd="0" parTransId="{C73B8FDF-910D-4324-A254-D38680FCA28A}" sibTransId="{23F345CC-553E-4C1B-81D4-1EF1F642539C}"/>
    <dgm:cxn modelId="{131D651E-2074-40E3-9D08-5D67B300A1F4}" type="presOf" srcId="{BADE83E5-FDE9-41AD-920D-F8863EE73FFF}" destId="{38937B2B-F0A1-40F1-A406-420AF0C62DB1}" srcOrd="0" destOrd="0" presId="urn:microsoft.com/office/officeart/2005/8/layout/chevron2"/>
    <dgm:cxn modelId="{78222821-B239-402E-ADD3-B41A59F23301}" srcId="{C1B32248-89D7-495D-991C-F62F5C04BD6A}" destId="{2CE11DE5-522F-4AEB-B8CD-21137730A5ED}" srcOrd="5" destOrd="0" parTransId="{7B99EA16-5FF0-4B42-A087-96352B721CD1}" sibTransId="{511A432F-E0BF-46ED-B6E3-E903A06708DC}"/>
    <dgm:cxn modelId="{01347921-B8C5-4D08-8347-8006F3509B65}" type="presOf" srcId="{A6381B11-5937-4CA4-878B-920971C18CB2}" destId="{1B745DEB-C350-486A-BFBF-BCD41A0E2028}" srcOrd="0" destOrd="0" presId="urn:microsoft.com/office/officeart/2005/8/layout/chevron2"/>
    <dgm:cxn modelId="{9CB84932-51E1-44C8-84E5-A06AAC32B28D}" srcId="{C1B32248-89D7-495D-991C-F62F5C04BD6A}" destId="{82424603-D28B-42CE-92F7-06A72CE54248}" srcOrd="0" destOrd="0" parTransId="{629B9CAA-0B38-447E-95A3-32E9BE7E9BF0}" sibTransId="{C8ACA253-1041-4B4D-9424-C2DC1289FFD9}"/>
    <dgm:cxn modelId="{AF2D746A-A6E5-4341-9CE2-AE9EBAD0C8F7}" srcId="{82424603-D28B-42CE-92F7-06A72CE54248}" destId="{A92A6C1A-30B6-4087-90D6-C919B0BDB114}" srcOrd="0" destOrd="0" parTransId="{7E9F8428-F2BE-497B-9B17-9FC061DB1055}" sibTransId="{2BC02C53-9D40-435E-AFA7-EB7D8E76D060}"/>
    <dgm:cxn modelId="{6ADC8753-7823-4C45-828F-E05BBF9D8D0B}" type="presOf" srcId="{82424603-D28B-42CE-92F7-06A72CE54248}" destId="{91B6283C-B46A-4AC1-8889-AB050DE8F1A0}" srcOrd="0" destOrd="0" presId="urn:microsoft.com/office/officeart/2005/8/layout/chevron2"/>
    <dgm:cxn modelId="{FA343D75-D8E9-45BA-B36A-3DA89752EE7C}" srcId="{BBBA092A-32C2-4067-B1D4-9CFF9CBB7E86}" destId="{03B57893-9BBF-47AE-8133-A9B3EABA2FD4}" srcOrd="0" destOrd="0" parTransId="{345567D8-2D9F-4CFC-A824-60BC9F145C4D}" sibTransId="{220D5B6C-528B-4641-91BE-B4516774799A}"/>
    <dgm:cxn modelId="{72F08855-C177-492D-B50E-B73E55AFBA19}" type="presOf" srcId="{9C031755-27E8-4904-98AA-D576591209D5}" destId="{13B9729F-9224-4D7C-B9EA-4C3A43F69E4D}" srcOrd="0" destOrd="0" presId="urn:microsoft.com/office/officeart/2005/8/layout/chevron2"/>
    <dgm:cxn modelId="{98103477-C90A-4AC8-9070-63E55C600769}" srcId="{C1B32248-89D7-495D-991C-F62F5C04BD6A}" destId="{A6381B11-5937-4CA4-878B-920971C18CB2}" srcOrd="1" destOrd="0" parTransId="{26541B16-FD9C-4614-B45B-B0C9CC3C5B1A}" sibTransId="{96D86FA8-9D50-42B5-8684-20529A8AB6B1}"/>
    <dgm:cxn modelId="{2F74628C-9BA1-49C6-ADA5-D6EAB3EB7EE8}" type="presOf" srcId="{5211343D-932A-4BC7-9B9B-26831DB2D964}" destId="{AAA85367-A7C4-4939-82C5-D6ECE1025BFA}" srcOrd="0" destOrd="0" presId="urn:microsoft.com/office/officeart/2005/8/layout/chevron2"/>
    <dgm:cxn modelId="{25B7A396-3166-4D71-BA0D-367F41F4A33B}" type="presOf" srcId="{21CF0001-68E4-4E4E-A0C5-D2338C5C53B8}" destId="{E7C21A4F-A213-415E-A80E-6200AFF5D8A3}" srcOrd="0" destOrd="0" presId="urn:microsoft.com/office/officeart/2005/8/layout/chevron2"/>
    <dgm:cxn modelId="{30ADF896-15DC-4382-BE1E-8FA04B217D61}" srcId="{2CE11DE5-522F-4AEB-B8CD-21137730A5ED}" destId="{21CF0001-68E4-4E4E-A0C5-D2338C5C53B8}" srcOrd="0" destOrd="0" parTransId="{85EC5342-068A-43D0-8178-97FEA411FD0A}" sibTransId="{71507CEF-801C-4994-8022-F9FDA8E1993A}"/>
    <dgm:cxn modelId="{E46AC49C-09A5-4653-A6A6-90A8F97BE03A}" srcId="{C1B32248-89D7-495D-991C-F62F5C04BD6A}" destId="{9C031755-27E8-4904-98AA-D576591209D5}" srcOrd="2" destOrd="0" parTransId="{9C3A6862-483F-4DE9-9D58-D3E2526A3274}" sibTransId="{4AB8218A-82CB-4F6B-A767-436EF807A5A9}"/>
    <dgm:cxn modelId="{463313A6-7955-4436-9BD9-8CDE7A70EA0F}" type="presOf" srcId="{BBBA092A-32C2-4067-B1D4-9CFF9CBB7E86}" destId="{45775074-7E04-4D90-8CB0-2D62DFAE76F8}" srcOrd="0" destOrd="0" presId="urn:microsoft.com/office/officeart/2005/8/layout/chevron2"/>
    <dgm:cxn modelId="{68E338A7-C5A6-4667-A5DC-55C26DF0B23D}" srcId="{C1B32248-89D7-495D-991C-F62F5C04BD6A}" destId="{BBBA092A-32C2-4067-B1D4-9CFF9CBB7E86}" srcOrd="4" destOrd="0" parTransId="{EA6EED7E-B886-4F65-ACDE-6D79FC6BCA56}" sibTransId="{14DA30A7-96AA-4C04-BC87-DAF6F8DDD14C}"/>
    <dgm:cxn modelId="{31E827A8-77A4-4125-B7FF-BABA5266A119}" type="presOf" srcId="{C1B32248-89D7-495D-991C-F62F5C04BD6A}" destId="{D898A948-4712-4CB1-852F-9F597C1D108D}" srcOrd="0" destOrd="0" presId="urn:microsoft.com/office/officeart/2005/8/layout/chevron2"/>
    <dgm:cxn modelId="{196172A8-EA05-4A2A-9E82-6F0BEE5FA433}" type="presOf" srcId="{63CCDB31-F870-43D2-9A78-E7A87D8CC811}" destId="{133E22B3-19E1-4ECD-8772-F5CC444C1B14}" srcOrd="0" destOrd="0" presId="urn:microsoft.com/office/officeart/2005/8/layout/chevron2"/>
    <dgm:cxn modelId="{930820B6-1379-41F6-8D14-1F4A47D9603B}" srcId="{A6381B11-5937-4CA4-878B-920971C18CB2}" destId="{4F3941C8-ACC4-456F-BBDE-36AEB990FDC6}" srcOrd="0" destOrd="0" parTransId="{2FE72A82-3AAF-4C28-B71F-C37110B4FED0}" sibTransId="{5EA92E26-6D16-424C-A880-A703507D2C1B}"/>
    <dgm:cxn modelId="{84ADA6BA-C49F-47D1-9A51-2B239BE41E1E}" type="presOf" srcId="{A92A6C1A-30B6-4087-90D6-C919B0BDB114}" destId="{8A6A318C-5FE0-4BB9-AB13-2DE6523A437F}" srcOrd="0" destOrd="0" presId="urn:microsoft.com/office/officeart/2005/8/layout/chevron2"/>
    <dgm:cxn modelId="{A326BABD-EF9A-4048-B792-545EFA4B1ED3}" type="presOf" srcId="{4F3941C8-ACC4-456F-BBDE-36AEB990FDC6}" destId="{EF16B905-240E-4160-9E5D-908A2703CE21}" srcOrd="0" destOrd="0" presId="urn:microsoft.com/office/officeart/2005/8/layout/chevron2"/>
    <dgm:cxn modelId="{E41AAFC4-A908-4D96-A217-405883E3844F}" srcId="{5211343D-932A-4BC7-9B9B-26831DB2D964}" destId="{BADE83E5-FDE9-41AD-920D-F8863EE73FFF}" srcOrd="0" destOrd="0" parTransId="{7CEF94A5-EA79-442C-9B5C-A6808EA9375E}" sibTransId="{604E6346-83D8-4BEA-8208-7F771DBC9DDB}"/>
    <dgm:cxn modelId="{A5021ED8-FB4A-429F-90A5-D9F738B3FA45}" srcId="{C1B32248-89D7-495D-991C-F62F5C04BD6A}" destId="{5211343D-932A-4BC7-9B9B-26831DB2D964}" srcOrd="3" destOrd="0" parTransId="{60368574-67BA-42F5-B462-A89BFDB69AE9}" sibTransId="{AD22AFAD-AE83-4C56-BBF7-8C6D056C3F25}"/>
    <dgm:cxn modelId="{D9FF60D8-D0DC-4189-9C35-A6E98EBE8CBF}" type="presOf" srcId="{2CE11DE5-522F-4AEB-B8CD-21137730A5ED}" destId="{7CB93984-4EA1-4A9D-9683-DE1DF3AB3CDD}" srcOrd="0" destOrd="0" presId="urn:microsoft.com/office/officeart/2005/8/layout/chevron2"/>
    <dgm:cxn modelId="{827C1BF7-FE3F-4533-8B17-24E108BB30CD}" type="presOf" srcId="{03B57893-9BBF-47AE-8133-A9B3EABA2FD4}" destId="{BC8BC6AC-141A-4508-BA7B-8CB3CAC9051B}" srcOrd="0" destOrd="0" presId="urn:microsoft.com/office/officeart/2005/8/layout/chevron2"/>
    <dgm:cxn modelId="{DD69BFD5-2145-46FD-93A8-1B6CC976EB95}" type="presParOf" srcId="{D898A948-4712-4CB1-852F-9F597C1D108D}" destId="{5C02CD76-D9FE-403F-B96A-397E2D358F53}" srcOrd="0" destOrd="0" presId="urn:microsoft.com/office/officeart/2005/8/layout/chevron2"/>
    <dgm:cxn modelId="{A0138DCD-8552-4F63-A7D4-15D51EAE667E}" type="presParOf" srcId="{5C02CD76-D9FE-403F-B96A-397E2D358F53}" destId="{91B6283C-B46A-4AC1-8889-AB050DE8F1A0}" srcOrd="0" destOrd="0" presId="urn:microsoft.com/office/officeart/2005/8/layout/chevron2"/>
    <dgm:cxn modelId="{1800A8C5-5778-4107-97B8-D5600935AF0F}" type="presParOf" srcId="{5C02CD76-D9FE-403F-B96A-397E2D358F53}" destId="{8A6A318C-5FE0-4BB9-AB13-2DE6523A437F}" srcOrd="1" destOrd="0" presId="urn:microsoft.com/office/officeart/2005/8/layout/chevron2"/>
    <dgm:cxn modelId="{0BFD1426-D340-4989-BE46-1FFF9880A6AF}" type="presParOf" srcId="{D898A948-4712-4CB1-852F-9F597C1D108D}" destId="{301823D4-9D2D-419C-A878-92E39D8E2030}" srcOrd="1" destOrd="0" presId="urn:microsoft.com/office/officeart/2005/8/layout/chevron2"/>
    <dgm:cxn modelId="{F08B72D9-3A6C-4DA1-BC44-A58FA234A17D}" type="presParOf" srcId="{D898A948-4712-4CB1-852F-9F597C1D108D}" destId="{256B66D0-644E-4621-989A-4743F701EEC9}" srcOrd="2" destOrd="0" presId="urn:microsoft.com/office/officeart/2005/8/layout/chevron2"/>
    <dgm:cxn modelId="{2D317921-0FD6-4BAD-83E3-23936A2D6F8B}" type="presParOf" srcId="{256B66D0-644E-4621-989A-4743F701EEC9}" destId="{1B745DEB-C350-486A-BFBF-BCD41A0E2028}" srcOrd="0" destOrd="0" presId="urn:microsoft.com/office/officeart/2005/8/layout/chevron2"/>
    <dgm:cxn modelId="{209AF75D-2AE4-4A5B-B873-5E163499E41B}" type="presParOf" srcId="{256B66D0-644E-4621-989A-4743F701EEC9}" destId="{EF16B905-240E-4160-9E5D-908A2703CE21}" srcOrd="1" destOrd="0" presId="urn:microsoft.com/office/officeart/2005/8/layout/chevron2"/>
    <dgm:cxn modelId="{108F4539-4673-4279-A275-45A0E5142254}" type="presParOf" srcId="{D898A948-4712-4CB1-852F-9F597C1D108D}" destId="{78C8E9FB-3729-41B2-8132-0DDC564F2677}" srcOrd="3" destOrd="0" presId="urn:microsoft.com/office/officeart/2005/8/layout/chevron2"/>
    <dgm:cxn modelId="{9A01FE38-CA4E-412C-9970-05C844A7589C}" type="presParOf" srcId="{D898A948-4712-4CB1-852F-9F597C1D108D}" destId="{D54DE239-5D78-42E5-A6F2-1EE8A8AF2042}" srcOrd="4" destOrd="0" presId="urn:microsoft.com/office/officeart/2005/8/layout/chevron2"/>
    <dgm:cxn modelId="{C5091730-E8A3-473A-B6A1-7FC9743674A6}" type="presParOf" srcId="{D54DE239-5D78-42E5-A6F2-1EE8A8AF2042}" destId="{13B9729F-9224-4D7C-B9EA-4C3A43F69E4D}" srcOrd="0" destOrd="0" presId="urn:microsoft.com/office/officeart/2005/8/layout/chevron2"/>
    <dgm:cxn modelId="{BCF4295F-7202-45A3-92B9-F5FD47DA7CB5}" type="presParOf" srcId="{D54DE239-5D78-42E5-A6F2-1EE8A8AF2042}" destId="{133E22B3-19E1-4ECD-8772-F5CC444C1B14}" srcOrd="1" destOrd="0" presId="urn:microsoft.com/office/officeart/2005/8/layout/chevron2"/>
    <dgm:cxn modelId="{D108E27C-0FAB-4CFB-88ED-9965A404608E}" type="presParOf" srcId="{D898A948-4712-4CB1-852F-9F597C1D108D}" destId="{23E82B18-DDE9-4809-AD41-9DC0540A957C}" srcOrd="5" destOrd="0" presId="urn:microsoft.com/office/officeart/2005/8/layout/chevron2"/>
    <dgm:cxn modelId="{5D8D3C53-98D0-4E7B-8854-0863C6C6E0E7}" type="presParOf" srcId="{D898A948-4712-4CB1-852F-9F597C1D108D}" destId="{F1FC6DA6-952A-4100-BD32-98A394E4DAE8}" srcOrd="6" destOrd="0" presId="urn:microsoft.com/office/officeart/2005/8/layout/chevron2"/>
    <dgm:cxn modelId="{61DD8D41-44D8-41ED-B120-AAF0A1C6419A}" type="presParOf" srcId="{F1FC6DA6-952A-4100-BD32-98A394E4DAE8}" destId="{AAA85367-A7C4-4939-82C5-D6ECE1025BFA}" srcOrd="0" destOrd="0" presId="urn:microsoft.com/office/officeart/2005/8/layout/chevron2"/>
    <dgm:cxn modelId="{357938F3-4C49-4CA5-A887-E87EBFFAB63F}" type="presParOf" srcId="{F1FC6DA6-952A-4100-BD32-98A394E4DAE8}" destId="{38937B2B-F0A1-40F1-A406-420AF0C62DB1}" srcOrd="1" destOrd="0" presId="urn:microsoft.com/office/officeart/2005/8/layout/chevron2"/>
    <dgm:cxn modelId="{AC80F6D2-6240-4E5E-895B-0D15FA8A4DBE}" type="presParOf" srcId="{D898A948-4712-4CB1-852F-9F597C1D108D}" destId="{9DA93423-BD08-41DA-8D53-5C5BE9421E0D}" srcOrd="7" destOrd="0" presId="urn:microsoft.com/office/officeart/2005/8/layout/chevron2"/>
    <dgm:cxn modelId="{65AA2C27-FDE1-488A-8475-DB949F09974A}" type="presParOf" srcId="{D898A948-4712-4CB1-852F-9F597C1D108D}" destId="{11B50EF1-886A-4147-9793-D414C7EF2412}" srcOrd="8" destOrd="0" presId="urn:microsoft.com/office/officeart/2005/8/layout/chevron2"/>
    <dgm:cxn modelId="{277D8A03-A19B-4D5A-B6A3-23D3BCA8A3BC}" type="presParOf" srcId="{11B50EF1-886A-4147-9793-D414C7EF2412}" destId="{45775074-7E04-4D90-8CB0-2D62DFAE76F8}" srcOrd="0" destOrd="0" presId="urn:microsoft.com/office/officeart/2005/8/layout/chevron2"/>
    <dgm:cxn modelId="{BB2FA747-A645-42AB-B256-8785DF348104}" type="presParOf" srcId="{11B50EF1-886A-4147-9793-D414C7EF2412}" destId="{BC8BC6AC-141A-4508-BA7B-8CB3CAC9051B}" srcOrd="1" destOrd="0" presId="urn:microsoft.com/office/officeart/2005/8/layout/chevron2"/>
    <dgm:cxn modelId="{1B7074EE-FD9F-477B-9481-5C3A3CC4FD37}" type="presParOf" srcId="{D898A948-4712-4CB1-852F-9F597C1D108D}" destId="{114CF4C6-A7F3-4DFC-AF7D-8F49668A1207}" srcOrd="9" destOrd="0" presId="urn:microsoft.com/office/officeart/2005/8/layout/chevron2"/>
    <dgm:cxn modelId="{33CB231F-CB0D-4167-818C-D65612119656}" type="presParOf" srcId="{D898A948-4712-4CB1-852F-9F597C1D108D}" destId="{96C4D087-90E4-4BE4-8692-DF9C227C0ADA}" srcOrd="10" destOrd="0" presId="urn:microsoft.com/office/officeart/2005/8/layout/chevron2"/>
    <dgm:cxn modelId="{91BEC030-6702-4EE1-A910-1B3C9B85711B}" type="presParOf" srcId="{96C4D087-90E4-4BE4-8692-DF9C227C0ADA}" destId="{7CB93984-4EA1-4A9D-9683-DE1DF3AB3CDD}" srcOrd="0" destOrd="0" presId="urn:microsoft.com/office/officeart/2005/8/layout/chevron2"/>
    <dgm:cxn modelId="{10B22E51-833B-4A6C-A497-94B1D6F8AFAF}" type="presParOf" srcId="{96C4D087-90E4-4BE4-8692-DF9C227C0ADA}" destId="{E7C21A4F-A213-415E-A80E-6200AFF5D8A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018D87-BE8E-4842-A410-096801B7F2D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79D436D-31C7-424D-9C6A-7CB953B5CAC8}">
      <dgm:prSet phldrT="[Text]"/>
      <dgm:spPr/>
      <dgm:t>
        <a:bodyPr/>
        <a:lstStyle/>
        <a:p>
          <a:r>
            <a:rPr lang="en-US" b="1" spc="-5" dirty="0" err="1">
              <a:latin typeface="Calibri"/>
              <a:cs typeface="Calibri"/>
            </a:rPr>
            <a:t>Membaca</a:t>
          </a:r>
          <a:r>
            <a:rPr lang="en-US" b="1" spc="-5" dirty="0">
              <a:latin typeface="Calibri"/>
              <a:cs typeface="Calibri"/>
            </a:rPr>
            <a:t> </a:t>
          </a:r>
          <a:r>
            <a:rPr lang="en-US" b="1" spc="-20" dirty="0" err="1">
              <a:latin typeface="Calibri"/>
              <a:cs typeface="Calibri"/>
            </a:rPr>
            <a:t>referensi</a:t>
          </a:r>
          <a:r>
            <a:rPr lang="en-US" b="1" spc="-20" dirty="0">
              <a:latin typeface="Calibri"/>
              <a:cs typeface="Calibri"/>
            </a:rPr>
            <a:t> </a:t>
          </a:r>
          <a:r>
            <a:rPr lang="en-US" b="1" spc="-5" dirty="0" err="1">
              <a:latin typeface="Calibri"/>
              <a:cs typeface="Calibri"/>
            </a:rPr>
            <a:t>penulisan</a:t>
          </a:r>
          <a:r>
            <a:rPr lang="en-US" b="1" spc="-5" dirty="0">
              <a:latin typeface="Calibri"/>
              <a:cs typeface="Calibri"/>
            </a:rPr>
            <a:t> / </a:t>
          </a:r>
          <a:r>
            <a:rPr lang="en-US" b="1" spc="-40" dirty="0" err="1">
              <a:latin typeface="Calibri"/>
              <a:cs typeface="Calibri"/>
            </a:rPr>
            <a:t>Tugas</a:t>
          </a:r>
          <a:r>
            <a:rPr lang="en-US" b="1" spc="-40" dirty="0">
              <a:latin typeface="Calibri"/>
              <a:cs typeface="Calibri"/>
            </a:rPr>
            <a:t> </a:t>
          </a:r>
          <a:r>
            <a:rPr lang="en-US" b="1" spc="-5" dirty="0" err="1">
              <a:latin typeface="Calibri"/>
              <a:cs typeface="Calibri"/>
            </a:rPr>
            <a:t>akhir</a:t>
          </a:r>
          <a:r>
            <a:rPr lang="en-US" b="1" spc="-5" dirty="0">
              <a:latin typeface="Calibri"/>
              <a:cs typeface="Calibri"/>
            </a:rPr>
            <a:t> </a:t>
          </a:r>
          <a:r>
            <a:rPr lang="en-US" b="1" spc="-15" dirty="0">
              <a:latin typeface="Calibri"/>
              <a:cs typeface="Calibri"/>
            </a:rPr>
            <a:t>orang </a:t>
          </a:r>
          <a:r>
            <a:rPr lang="en-US" b="1" dirty="0">
              <a:latin typeface="Calibri"/>
              <a:cs typeface="Calibri"/>
            </a:rPr>
            <a:t>lain </a:t>
          </a:r>
        </a:p>
        <a:p>
          <a:r>
            <a:rPr lang="en-US" b="1" spc="-5" dirty="0">
              <a:latin typeface="Calibri"/>
              <a:cs typeface="Calibri"/>
            </a:rPr>
            <a:t>(PI  </a:t>
          </a:r>
          <a:r>
            <a:rPr lang="en-US" b="1" spc="-15" dirty="0" err="1">
              <a:latin typeface="Calibri"/>
              <a:cs typeface="Calibri"/>
            </a:rPr>
            <a:t>atau</a:t>
          </a:r>
          <a:r>
            <a:rPr lang="en-US" b="1" spc="-15" dirty="0">
              <a:latin typeface="Calibri"/>
              <a:cs typeface="Calibri"/>
            </a:rPr>
            <a:t> </a:t>
          </a:r>
          <a:r>
            <a:rPr lang="en-US" b="1" spc="-10" dirty="0" err="1">
              <a:latin typeface="Calibri"/>
              <a:cs typeface="Calibri"/>
            </a:rPr>
            <a:t>Skripsi</a:t>
          </a:r>
          <a:r>
            <a:rPr lang="en-US" b="1" spc="-10" dirty="0">
              <a:latin typeface="Calibri"/>
              <a:cs typeface="Calibri"/>
            </a:rPr>
            <a:t>)</a:t>
          </a:r>
          <a:endParaRPr lang="en-US" b="1" dirty="0"/>
        </a:p>
      </dgm:t>
    </dgm:pt>
    <dgm:pt modelId="{8AFFE326-B3C6-4506-874F-07A12E502FEB}" type="parTrans" cxnId="{7109090B-844D-4AD1-A0FE-C0B2355D0097}">
      <dgm:prSet/>
      <dgm:spPr/>
      <dgm:t>
        <a:bodyPr/>
        <a:lstStyle/>
        <a:p>
          <a:endParaRPr lang="en-US"/>
        </a:p>
      </dgm:t>
    </dgm:pt>
    <dgm:pt modelId="{BD3FF3D7-79EF-44BC-AACB-4C2091F316CA}" type="sibTrans" cxnId="{7109090B-844D-4AD1-A0FE-C0B2355D0097}">
      <dgm:prSet/>
      <dgm:spPr/>
      <dgm:t>
        <a:bodyPr/>
        <a:lstStyle/>
        <a:p>
          <a:endParaRPr lang="en-US"/>
        </a:p>
      </dgm:t>
    </dgm:pt>
    <dgm:pt modelId="{BFEE6796-6144-40D6-A777-7C43F9FB7DAD}">
      <dgm:prSet phldrT="[Text]"/>
      <dgm:spPr/>
      <dgm:t>
        <a:bodyPr/>
        <a:lstStyle/>
        <a:p>
          <a:r>
            <a:rPr lang="en-US" b="1" spc="-5" dirty="0" err="1">
              <a:latin typeface="Calibri"/>
              <a:cs typeface="Calibri"/>
            </a:rPr>
            <a:t>Membaca</a:t>
          </a:r>
          <a:r>
            <a:rPr lang="en-US" b="1" spc="-70" dirty="0">
              <a:latin typeface="Calibri"/>
              <a:cs typeface="Calibri"/>
            </a:rPr>
            <a:t> </a:t>
          </a:r>
          <a:r>
            <a:rPr lang="en-US" b="1" spc="-10" dirty="0" err="1">
              <a:latin typeface="Calibri"/>
              <a:cs typeface="Calibri"/>
            </a:rPr>
            <a:t>artikel</a:t>
          </a:r>
          <a:r>
            <a:rPr lang="en-US" b="1" spc="-10" dirty="0">
              <a:latin typeface="Calibri"/>
              <a:cs typeface="Calibri"/>
            </a:rPr>
            <a:t> </a:t>
          </a:r>
          <a:r>
            <a:rPr lang="en-US" b="1" spc="-5" dirty="0" err="1">
              <a:latin typeface="Calibri"/>
              <a:cs typeface="Calibri"/>
            </a:rPr>
            <a:t>hasil</a:t>
          </a:r>
          <a:r>
            <a:rPr lang="en-US" b="1" spc="-75" dirty="0">
              <a:latin typeface="Calibri"/>
              <a:cs typeface="Calibri"/>
            </a:rPr>
            <a:t> </a:t>
          </a:r>
          <a:r>
            <a:rPr lang="en-US" b="1" spc="-5" dirty="0" err="1">
              <a:latin typeface="Calibri"/>
              <a:cs typeface="Calibri"/>
            </a:rPr>
            <a:t>penelitian</a:t>
          </a:r>
          <a:r>
            <a:rPr lang="en-US" b="1" spc="-5" dirty="0">
              <a:latin typeface="Calibri"/>
              <a:cs typeface="Calibri"/>
            </a:rPr>
            <a:t> </a:t>
          </a:r>
          <a:r>
            <a:rPr lang="en-US" b="1" spc="-15" dirty="0">
              <a:latin typeface="Calibri"/>
              <a:cs typeface="Calibri"/>
            </a:rPr>
            <a:t>orang </a:t>
          </a:r>
          <a:r>
            <a:rPr lang="en-US" b="1" dirty="0">
              <a:latin typeface="Calibri"/>
              <a:cs typeface="Calibri"/>
            </a:rPr>
            <a:t>lain</a:t>
          </a:r>
          <a:endParaRPr lang="en-US" b="1" dirty="0"/>
        </a:p>
      </dgm:t>
    </dgm:pt>
    <dgm:pt modelId="{A08BF4EA-AFE8-4A6B-8AF2-1B94F3BF13C6}" type="parTrans" cxnId="{349BEACB-E530-4AEF-B8C1-281CE6CA205E}">
      <dgm:prSet/>
      <dgm:spPr/>
      <dgm:t>
        <a:bodyPr/>
        <a:lstStyle/>
        <a:p>
          <a:endParaRPr lang="en-US"/>
        </a:p>
      </dgm:t>
    </dgm:pt>
    <dgm:pt modelId="{4699E90A-BCD5-4673-94DA-975F23FA2358}" type="sibTrans" cxnId="{349BEACB-E530-4AEF-B8C1-281CE6CA205E}">
      <dgm:prSet/>
      <dgm:spPr/>
      <dgm:t>
        <a:bodyPr/>
        <a:lstStyle/>
        <a:p>
          <a:endParaRPr lang="en-US"/>
        </a:p>
      </dgm:t>
    </dgm:pt>
    <dgm:pt modelId="{E58159A1-B898-4E19-A919-AA4CC85CCFE7}">
      <dgm:prSet phldrT="[Text]"/>
      <dgm:spPr/>
      <dgm:t>
        <a:bodyPr/>
        <a:lstStyle/>
        <a:p>
          <a:r>
            <a:rPr lang="en-US" b="1" dirty="0" err="1">
              <a:latin typeface="Calibri"/>
              <a:cs typeface="Calibri"/>
            </a:rPr>
            <a:t>Memperh</a:t>
          </a:r>
          <a:r>
            <a:rPr lang="en-US" b="1" spc="-20" dirty="0" err="1">
              <a:latin typeface="Calibri"/>
              <a:cs typeface="Calibri"/>
            </a:rPr>
            <a:t>a</a:t>
          </a:r>
          <a:r>
            <a:rPr lang="en-US" b="1" dirty="0" err="1">
              <a:latin typeface="Calibri"/>
              <a:cs typeface="Calibri"/>
            </a:rPr>
            <a:t>ti</a:t>
          </a:r>
          <a:r>
            <a:rPr lang="en-US" b="1" spc="-30" dirty="0" err="1">
              <a:latin typeface="Calibri"/>
              <a:cs typeface="Calibri"/>
            </a:rPr>
            <a:t>k</a:t>
          </a:r>
          <a:r>
            <a:rPr lang="en-US" b="1" dirty="0" err="1">
              <a:latin typeface="Calibri"/>
              <a:cs typeface="Calibri"/>
            </a:rPr>
            <a:t>an</a:t>
          </a:r>
          <a:r>
            <a:rPr lang="en-US" b="1" dirty="0">
              <a:latin typeface="Calibri"/>
              <a:cs typeface="Calibri"/>
            </a:rPr>
            <a:t> </a:t>
          </a:r>
          <a:r>
            <a:rPr lang="en-US" b="1" spc="-10" dirty="0" err="1">
              <a:latin typeface="Calibri"/>
              <a:cs typeface="Calibri"/>
            </a:rPr>
            <a:t>keadaan</a:t>
          </a:r>
          <a:r>
            <a:rPr lang="en-US" b="1" spc="-10" dirty="0">
              <a:latin typeface="Calibri"/>
              <a:cs typeface="Calibri"/>
            </a:rPr>
            <a:t> </a:t>
          </a:r>
          <a:r>
            <a:rPr lang="en-US" b="1" spc="-30" dirty="0" err="1">
              <a:latin typeface="Calibri"/>
              <a:cs typeface="Calibri"/>
            </a:rPr>
            <a:t>sekitar</a:t>
          </a:r>
          <a:r>
            <a:rPr lang="en-US" b="1" spc="-30" dirty="0">
              <a:latin typeface="Calibri"/>
              <a:cs typeface="Calibri"/>
            </a:rPr>
            <a:t>, </a:t>
          </a:r>
          <a:r>
            <a:rPr lang="en-US" b="1" spc="-5" dirty="0" err="1">
              <a:latin typeface="Calibri"/>
              <a:cs typeface="Calibri"/>
            </a:rPr>
            <a:t>baik</a:t>
          </a:r>
          <a:r>
            <a:rPr lang="en-US" b="1" spc="-5" dirty="0">
              <a:latin typeface="Calibri"/>
              <a:cs typeface="Calibri"/>
            </a:rPr>
            <a:t> </a:t>
          </a:r>
          <a:r>
            <a:rPr lang="en-US" b="1" spc="-5" dirty="0" err="1">
              <a:latin typeface="Calibri"/>
              <a:cs typeface="Calibri"/>
            </a:rPr>
            <a:t>dalam</a:t>
          </a:r>
          <a:r>
            <a:rPr lang="en-US" b="1" spc="-90" dirty="0">
              <a:latin typeface="Calibri"/>
              <a:cs typeface="Calibri"/>
            </a:rPr>
            <a:t> </a:t>
          </a:r>
          <a:r>
            <a:rPr lang="en-US" b="1" dirty="0" err="1">
              <a:latin typeface="Calibri"/>
              <a:cs typeface="Calibri"/>
            </a:rPr>
            <a:t>ruang</a:t>
          </a:r>
          <a:r>
            <a:rPr lang="en-US" b="1" dirty="0">
              <a:latin typeface="Calibri"/>
              <a:cs typeface="Calibri"/>
            </a:rPr>
            <a:t> </a:t>
          </a:r>
          <a:r>
            <a:rPr lang="en-US" b="1" spc="-5" dirty="0" err="1">
              <a:latin typeface="Calibri"/>
              <a:cs typeface="Calibri"/>
            </a:rPr>
            <a:t>lingkup</a:t>
          </a:r>
          <a:r>
            <a:rPr lang="en-US" b="1" spc="-15" dirty="0">
              <a:latin typeface="Calibri"/>
              <a:cs typeface="Calibri"/>
            </a:rPr>
            <a:t> </a:t>
          </a:r>
          <a:r>
            <a:rPr lang="en-US" b="1" spc="-15" dirty="0" err="1">
              <a:latin typeface="Calibri"/>
              <a:cs typeface="Calibri"/>
            </a:rPr>
            <a:t>kecil</a:t>
          </a:r>
          <a:endParaRPr lang="en-US" b="1" dirty="0">
            <a:latin typeface="Calibri"/>
            <a:cs typeface="Calibri"/>
          </a:endParaRPr>
        </a:p>
        <a:p>
          <a:r>
            <a:rPr lang="en-US" b="1" dirty="0" err="1">
              <a:latin typeface="Calibri"/>
              <a:cs typeface="Calibri"/>
            </a:rPr>
            <a:t>maupun</a:t>
          </a:r>
          <a:r>
            <a:rPr lang="en-US" b="1" spc="-15" dirty="0">
              <a:latin typeface="Calibri"/>
              <a:cs typeface="Calibri"/>
            </a:rPr>
            <a:t> </a:t>
          </a:r>
          <a:r>
            <a:rPr lang="en-US" b="1" spc="-5" dirty="0" err="1">
              <a:latin typeface="Calibri"/>
              <a:cs typeface="Calibri"/>
            </a:rPr>
            <a:t>ruang</a:t>
          </a:r>
          <a:r>
            <a:rPr lang="en-US" b="1" spc="-5" dirty="0">
              <a:latin typeface="Calibri"/>
              <a:cs typeface="Calibri"/>
            </a:rPr>
            <a:t> </a:t>
          </a:r>
          <a:r>
            <a:rPr lang="en-US" b="1" spc="-5" dirty="0" err="1">
              <a:latin typeface="Calibri"/>
              <a:cs typeface="Calibri"/>
            </a:rPr>
            <a:t>lingkup</a:t>
          </a:r>
          <a:r>
            <a:rPr lang="en-US" b="1" spc="-5" dirty="0">
              <a:latin typeface="Calibri"/>
              <a:cs typeface="Calibri"/>
            </a:rPr>
            <a:t> </a:t>
          </a:r>
          <a:r>
            <a:rPr lang="en-US" b="1" spc="-5" dirty="0" err="1">
              <a:latin typeface="Calibri"/>
              <a:cs typeface="Calibri"/>
            </a:rPr>
            <a:t>lebih</a:t>
          </a:r>
          <a:r>
            <a:rPr lang="en-US" b="1" spc="-70" dirty="0">
              <a:latin typeface="Calibri"/>
              <a:cs typeface="Calibri"/>
            </a:rPr>
            <a:t> </a:t>
          </a:r>
          <a:r>
            <a:rPr lang="en-US" b="1" dirty="0" err="1">
              <a:latin typeface="Calibri"/>
              <a:cs typeface="Calibri"/>
            </a:rPr>
            <a:t>luas</a:t>
          </a:r>
          <a:endParaRPr lang="en-US" b="1" dirty="0"/>
        </a:p>
      </dgm:t>
    </dgm:pt>
    <dgm:pt modelId="{401B8DDB-39CA-4205-877E-E2EBEDEA5075}" type="parTrans" cxnId="{1C744EB8-AB95-4E8E-B518-F7298FE9F34C}">
      <dgm:prSet/>
      <dgm:spPr/>
      <dgm:t>
        <a:bodyPr/>
        <a:lstStyle/>
        <a:p>
          <a:endParaRPr lang="en-US"/>
        </a:p>
      </dgm:t>
    </dgm:pt>
    <dgm:pt modelId="{E0095CAF-3A45-4019-AEC5-377B7CBA1139}" type="sibTrans" cxnId="{1C744EB8-AB95-4E8E-B518-F7298FE9F34C}">
      <dgm:prSet/>
      <dgm:spPr/>
      <dgm:t>
        <a:bodyPr/>
        <a:lstStyle/>
        <a:p>
          <a:endParaRPr lang="en-US"/>
        </a:p>
      </dgm:t>
    </dgm:pt>
    <dgm:pt modelId="{F59CD054-2C85-41AB-A95F-0672D5E9A394}" type="pres">
      <dgm:prSet presAssocID="{8C018D87-BE8E-4842-A410-096801B7F2D3}" presName="Name0" presStyleCnt="0">
        <dgm:presLayoutVars>
          <dgm:chMax val="7"/>
          <dgm:chPref val="7"/>
          <dgm:dir/>
        </dgm:presLayoutVars>
      </dgm:prSet>
      <dgm:spPr/>
    </dgm:pt>
    <dgm:pt modelId="{0191B535-962B-4D8E-AB35-9F5D10F77290}" type="pres">
      <dgm:prSet presAssocID="{8C018D87-BE8E-4842-A410-096801B7F2D3}" presName="Name1" presStyleCnt="0"/>
      <dgm:spPr/>
    </dgm:pt>
    <dgm:pt modelId="{FDD16FFC-FE68-4041-9E27-8416A253484D}" type="pres">
      <dgm:prSet presAssocID="{8C018D87-BE8E-4842-A410-096801B7F2D3}" presName="cycle" presStyleCnt="0"/>
      <dgm:spPr/>
    </dgm:pt>
    <dgm:pt modelId="{1DED43CA-D545-4460-9ABC-E7E7AD50F8D3}" type="pres">
      <dgm:prSet presAssocID="{8C018D87-BE8E-4842-A410-096801B7F2D3}" presName="srcNode" presStyleLbl="node1" presStyleIdx="0" presStyleCnt="3"/>
      <dgm:spPr/>
    </dgm:pt>
    <dgm:pt modelId="{E0B20E8A-666B-444E-A91E-6F614B4C02C9}" type="pres">
      <dgm:prSet presAssocID="{8C018D87-BE8E-4842-A410-096801B7F2D3}" presName="conn" presStyleLbl="parChTrans1D2" presStyleIdx="0" presStyleCnt="1"/>
      <dgm:spPr/>
    </dgm:pt>
    <dgm:pt modelId="{7F70C120-A036-49A6-B615-CCAF9F977F82}" type="pres">
      <dgm:prSet presAssocID="{8C018D87-BE8E-4842-A410-096801B7F2D3}" presName="extraNode" presStyleLbl="node1" presStyleIdx="0" presStyleCnt="3"/>
      <dgm:spPr/>
    </dgm:pt>
    <dgm:pt modelId="{B392716A-3B0A-4132-A361-F3E0982FA252}" type="pres">
      <dgm:prSet presAssocID="{8C018D87-BE8E-4842-A410-096801B7F2D3}" presName="dstNode" presStyleLbl="node1" presStyleIdx="0" presStyleCnt="3"/>
      <dgm:spPr/>
    </dgm:pt>
    <dgm:pt modelId="{D0C70CC9-23EB-4047-B924-1D58D326E224}" type="pres">
      <dgm:prSet presAssocID="{479D436D-31C7-424D-9C6A-7CB953B5CAC8}" presName="text_1" presStyleLbl="node1" presStyleIdx="0" presStyleCnt="3">
        <dgm:presLayoutVars>
          <dgm:bulletEnabled val="1"/>
        </dgm:presLayoutVars>
      </dgm:prSet>
      <dgm:spPr/>
    </dgm:pt>
    <dgm:pt modelId="{48755823-3DB7-4CE9-8AB5-02FD253F65D0}" type="pres">
      <dgm:prSet presAssocID="{479D436D-31C7-424D-9C6A-7CB953B5CAC8}" presName="accent_1" presStyleCnt="0"/>
      <dgm:spPr/>
    </dgm:pt>
    <dgm:pt modelId="{8C81C24C-4CF6-4C32-9A67-341B00CB03F7}" type="pres">
      <dgm:prSet presAssocID="{479D436D-31C7-424D-9C6A-7CB953B5CAC8}" presName="accentRepeatNode" presStyleLbl="solidFgAcc1" presStyleIdx="0" presStyleCnt="3"/>
      <dgm:spPr/>
    </dgm:pt>
    <dgm:pt modelId="{B61ADD1B-D185-4DC3-B3FF-AA3E66683714}" type="pres">
      <dgm:prSet presAssocID="{BFEE6796-6144-40D6-A777-7C43F9FB7DAD}" presName="text_2" presStyleLbl="node1" presStyleIdx="1" presStyleCnt="3">
        <dgm:presLayoutVars>
          <dgm:bulletEnabled val="1"/>
        </dgm:presLayoutVars>
      </dgm:prSet>
      <dgm:spPr/>
    </dgm:pt>
    <dgm:pt modelId="{C16E757D-3D92-430E-9CDD-EB3C9FD16E4F}" type="pres">
      <dgm:prSet presAssocID="{BFEE6796-6144-40D6-A777-7C43F9FB7DAD}" presName="accent_2" presStyleCnt="0"/>
      <dgm:spPr/>
    </dgm:pt>
    <dgm:pt modelId="{65EFA75C-47A4-4FDD-85C3-C6028064219D}" type="pres">
      <dgm:prSet presAssocID="{BFEE6796-6144-40D6-A777-7C43F9FB7DAD}" presName="accentRepeatNode" presStyleLbl="solidFgAcc1" presStyleIdx="1" presStyleCnt="3"/>
      <dgm:spPr/>
    </dgm:pt>
    <dgm:pt modelId="{0E702F31-0961-42C0-99A2-7515180C9324}" type="pres">
      <dgm:prSet presAssocID="{E58159A1-B898-4E19-A919-AA4CC85CCFE7}" presName="text_3" presStyleLbl="node1" presStyleIdx="2" presStyleCnt="3">
        <dgm:presLayoutVars>
          <dgm:bulletEnabled val="1"/>
        </dgm:presLayoutVars>
      </dgm:prSet>
      <dgm:spPr/>
    </dgm:pt>
    <dgm:pt modelId="{8062C5C5-34A0-4902-BA50-006D8564B66A}" type="pres">
      <dgm:prSet presAssocID="{E58159A1-B898-4E19-A919-AA4CC85CCFE7}" presName="accent_3" presStyleCnt="0"/>
      <dgm:spPr/>
    </dgm:pt>
    <dgm:pt modelId="{203F4DFC-9400-4F2C-ABC3-CC2755C0AD7D}" type="pres">
      <dgm:prSet presAssocID="{E58159A1-B898-4E19-A919-AA4CC85CCFE7}" presName="accentRepeatNode" presStyleLbl="solidFgAcc1" presStyleIdx="2" presStyleCnt="3"/>
      <dgm:spPr/>
    </dgm:pt>
  </dgm:ptLst>
  <dgm:cxnLst>
    <dgm:cxn modelId="{72423608-FDDA-4F95-AA0F-CAD3DBDD4EFC}" type="presOf" srcId="{BD3FF3D7-79EF-44BC-AACB-4C2091F316CA}" destId="{E0B20E8A-666B-444E-A91E-6F614B4C02C9}" srcOrd="0" destOrd="0" presId="urn:microsoft.com/office/officeart/2008/layout/VerticalCurvedList"/>
    <dgm:cxn modelId="{7109090B-844D-4AD1-A0FE-C0B2355D0097}" srcId="{8C018D87-BE8E-4842-A410-096801B7F2D3}" destId="{479D436D-31C7-424D-9C6A-7CB953B5CAC8}" srcOrd="0" destOrd="0" parTransId="{8AFFE326-B3C6-4506-874F-07A12E502FEB}" sibTransId="{BD3FF3D7-79EF-44BC-AACB-4C2091F316CA}"/>
    <dgm:cxn modelId="{9742D730-E754-423C-B21D-6D23933FF09E}" type="presOf" srcId="{479D436D-31C7-424D-9C6A-7CB953B5CAC8}" destId="{D0C70CC9-23EB-4047-B924-1D58D326E224}" srcOrd="0" destOrd="0" presId="urn:microsoft.com/office/officeart/2008/layout/VerticalCurvedList"/>
    <dgm:cxn modelId="{7C690694-45D9-45C6-BCF4-3F3A2ED06476}" type="presOf" srcId="{BFEE6796-6144-40D6-A777-7C43F9FB7DAD}" destId="{B61ADD1B-D185-4DC3-B3FF-AA3E66683714}" srcOrd="0" destOrd="0" presId="urn:microsoft.com/office/officeart/2008/layout/VerticalCurvedList"/>
    <dgm:cxn modelId="{F9C20D9E-3E53-4536-AAFD-B4818380F2E3}" type="presOf" srcId="{E58159A1-B898-4E19-A919-AA4CC85CCFE7}" destId="{0E702F31-0961-42C0-99A2-7515180C9324}" srcOrd="0" destOrd="0" presId="urn:microsoft.com/office/officeart/2008/layout/VerticalCurvedList"/>
    <dgm:cxn modelId="{DD5F85A0-4C5F-4FA3-9A48-29788FB76C6C}" type="presOf" srcId="{8C018D87-BE8E-4842-A410-096801B7F2D3}" destId="{F59CD054-2C85-41AB-A95F-0672D5E9A394}" srcOrd="0" destOrd="0" presId="urn:microsoft.com/office/officeart/2008/layout/VerticalCurvedList"/>
    <dgm:cxn modelId="{1C744EB8-AB95-4E8E-B518-F7298FE9F34C}" srcId="{8C018D87-BE8E-4842-A410-096801B7F2D3}" destId="{E58159A1-B898-4E19-A919-AA4CC85CCFE7}" srcOrd="2" destOrd="0" parTransId="{401B8DDB-39CA-4205-877E-E2EBEDEA5075}" sibTransId="{E0095CAF-3A45-4019-AEC5-377B7CBA1139}"/>
    <dgm:cxn modelId="{349BEACB-E530-4AEF-B8C1-281CE6CA205E}" srcId="{8C018D87-BE8E-4842-A410-096801B7F2D3}" destId="{BFEE6796-6144-40D6-A777-7C43F9FB7DAD}" srcOrd="1" destOrd="0" parTransId="{A08BF4EA-AFE8-4A6B-8AF2-1B94F3BF13C6}" sibTransId="{4699E90A-BCD5-4673-94DA-975F23FA2358}"/>
    <dgm:cxn modelId="{F951903B-CEF0-4F25-B5DD-3A2175E825AE}" type="presParOf" srcId="{F59CD054-2C85-41AB-A95F-0672D5E9A394}" destId="{0191B535-962B-4D8E-AB35-9F5D10F77290}" srcOrd="0" destOrd="0" presId="urn:microsoft.com/office/officeart/2008/layout/VerticalCurvedList"/>
    <dgm:cxn modelId="{E746771C-7E20-4F05-A34A-21F86437DA91}" type="presParOf" srcId="{0191B535-962B-4D8E-AB35-9F5D10F77290}" destId="{FDD16FFC-FE68-4041-9E27-8416A253484D}" srcOrd="0" destOrd="0" presId="urn:microsoft.com/office/officeart/2008/layout/VerticalCurvedList"/>
    <dgm:cxn modelId="{BEF8577F-73B7-4C6C-AD45-84425E5942EC}" type="presParOf" srcId="{FDD16FFC-FE68-4041-9E27-8416A253484D}" destId="{1DED43CA-D545-4460-9ABC-E7E7AD50F8D3}" srcOrd="0" destOrd="0" presId="urn:microsoft.com/office/officeart/2008/layout/VerticalCurvedList"/>
    <dgm:cxn modelId="{6FCB1FB5-DCED-4D4B-8BED-E86E8C592B70}" type="presParOf" srcId="{FDD16FFC-FE68-4041-9E27-8416A253484D}" destId="{E0B20E8A-666B-444E-A91E-6F614B4C02C9}" srcOrd="1" destOrd="0" presId="urn:microsoft.com/office/officeart/2008/layout/VerticalCurvedList"/>
    <dgm:cxn modelId="{CD0B5087-94C0-4AEB-8737-D7D0696A1F74}" type="presParOf" srcId="{FDD16FFC-FE68-4041-9E27-8416A253484D}" destId="{7F70C120-A036-49A6-B615-CCAF9F977F82}" srcOrd="2" destOrd="0" presId="urn:microsoft.com/office/officeart/2008/layout/VerticalCurvedList"/>
    <dgm:cxn modelId="{00B5CEC9-A5A7-4CAF-BC29-8970951F71AA}" type="presParOf" srcId="{FDD16FFC-FE68-4041-9E27-8416A253484D}" destId="{B392716A-3B0A-4132-A361-F3E0982FA252}" srcOrd="3" destOrd="0" presId="urn:microsoft.com/office/officeart/2008/layout/VerticalCurvedList"/>
    <dgm:cxn modelId="{D9BC71C8-9D19-4890-BA3F-D8B86FEFFD70}" type="presParOf" srcId="{0191B535-962B-4D8E-AB35-9F5D10F77290}" destId="{D0C70CC9-23EB-4047-B924-1D58D326E224}" srcOrd="1" destOrd="0" presId="urn:microsoft.com/office/officeart/2008/layout/VerticalCurvedList"/>
    <dgm:cxn modelId="{100B3CDA-11D6-4218-9E74-F1A96914E376}" type="presParOf" srcId="{0191B535-962B-4D8E-AB35-9F5D10F77290}" destId="{48755823-3DB7-4CE9-8AB5-02FD253F65D0}" srcOrd="2" destOrd="0" presId="urn:microsoft.com/office/officeart/2008/layout/VerticalCurvedList"/>
    <dgm:cxn modelId="{9F7BC70F-AEC0-43C6-A391-6C5BBC405A3F}" type="presParOf" srcId="{48755823-3DB7-4CE9-8AB5-02FD253F65D0}" destId="{8C81C24C-4CF6-4C32-9A67-341B00CB03F7}" srcOrd="0" destOrd="0" presId="urn:microsoft.com/office/officeart/2008/layout/VerticalCurvedList"/>
    <dgm:cxn modelId="{35942E8D-2C1C-4F7A-BB99-F8B6EC4B92F5}" type="presParOf" srcId="{0191B535-962B-4D8E-AB35-9F5D10F77290}" destId="{B61ADD1B-D185-4DC3-B3FF-AA3E66683714}" srcOrd="3" destOrd="0" presId="urn:microsoft.com/office/officeart/2008/layout/VerticalCurvedList"/>
    <dgm:cxn modelId="{CC408194-152E-4DE4-8FA3-C278FA51EBFD}" type="presParOf" srcId="{0191B535-962B-4D8E-AB35-9F5D10F77290}" destId="{C16E757D-3D92-430E-9CDD-EB3C9FD16E4F}" srcOrd="4" destOrd="0" presId="urn:microsoft.com/office/officeart/2008/layout/VerticalCurvedList"/>
    <dgm:cxn modelId="{1B38FCD5-6113-44F7-877C-09F05CD4EEA2}" type="presParOf" srcId="{C16E757D-3D92-430E-9CDD-EB3C9FD16E4F}" destId="{65EFA75C-47A4-4FDD-85C3-C6028064219D}" srcOrd="0" destOrd="0" presId="urn:microsoft.com/office/officeart/2008/layout/VerticalCurvedList"/>
    <dgm:cxn modelId="{6D8E1B29-7DA4-494E-9BBB-365D1C2EA9BA}" type="presParOf" srcId="{0191B535-962B-4D8E-AB35-9F5D10F77290}" destId="{0E702F31-0961-42C0-99A2-7515180C9324}" srcOrd="5" destOrd="0" presId="urn:microsoft.com/office/officeart/2008/layout/VerticalCurvedList"/>
    <dgm:cxn modelId="{95690724-BEFD-44DA-A6A8-6EDD1CE2ED51}" type="presParOf" srcId="{0191B535-962B-4D8E-AB35-9F5D10F77290}" destId="{8062C5C5-34A0-4902-BA50-006D8564B66A}" srcOrd="6" destOrd="0" presId="urn:microsoft.com/office/officeart/2008/layout/VerticalCurvedList"/>
    <dgm:cxn modelId="{FE9B6D68-3EBC-485E-8CE6-4686D06C8122}" type="presParOf" srcId="{8062C5C5-34A0-4902-BA50-006D8564B66A}" destId="{203F4DFC-9400-4F2C-ABC3-CC2755C0AD7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00A561-1B11-4BE4-99EC-8616CEC3B60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F186F7-026F-4254-9A8A-CB1490EB69D8}">
      <dgm:prSet phldrT="[Text]"/>
      <dgm:spPr/>
      <dgm:t>
        <a:bodyPr/>
        <a:lstStyle/>
        <a:p>
          <a:r>
            <a:rPr lang="en-US" spc="-5" dirty="0" err="1">
              <a:latin typeface="Calibri"/>
              <a:cs typeface="Calibri"/>
            </a:rPr>
            <a:t>Jurnal</a:t>
          </a:r>
          <a:endParaRPr lang="en-US" dirty="0"/>
        </a:p>
      </dgm:t>
    </dgm:pt>
    <dgm:pt modelId="{5AE5C662-8599-47C6-8545-24A38A4FEA4D}" type="parTrans" cxnId="{DF502EC1-AF12-408D-9CD2-D61CE440F57D}">
      <dgm:prSet/>
      <dgm:spPr/>
      <dgm:t>
        <a:bodyPr/>
        <a:lstStyle/>
        <a:p>
          <a:endParaRPr lang="en-US"/>
        </a:p>
      </dgm:t>
    </dgm:pt>
    <dgm:pt modelId="{8F042489-C7F5-4352-B96D-1878F7A8C232}" type="sibTrans" cxnId="{DF502EC1-AF12-408D-9CD2-D61CE440F57D}">
      <dgm:prSet/>
      <dgm:spPr/>
      <dgm:t>
        <a:bodyPr/>
        <a:lstStyle/>
        <a:p>
          <a:endParaRPr lang="en-US"/>
        </a:p>
      </dgm:t>
    </dgm:pt>
    <dgm:pt modelId="{6A3B96E1-6C74-4D71-8DAF-FF299AF915CE}">
      <dgm:prSet phldrT="[Text]"/>
      <dgm:spPr/>
      <dgm:t>
        <a:bodyPr/>
        <a:lstStyle/>
        <a:p>
          <a:r>
            <a:rPr lang="en-US" dirty="0" err="1"/>
            <a:t>Buku</a:t>
          </a:r>
          <a:endParaRPr lang="en-US" dirty="0"/>
        </a:p>
      </dgm:t>
    </dgm:pt>
    <dgm:pt modelId="{F772E0F6-C1DE-4AD6-BACE-4B0DB307EE35}" type="parTrans" cxnId="{5E185076-FBB2-40C8-8DD2-35B94F8EDDD9}">
      <dgm:prSet/>
      <dgm:spPr/>
      <dgm:t>
        <a:bodyPr/>
        <a:lstStyle/>
        <a:p>
          <a:endParaRPr lang="en-US"/>
        </a:p>
      </dgm:t>
    </dgm:pt>
    <dgm:pt modelId="{4906650A-BF8B-407A-ABE7-592F4D4A2258}" type="sibTrans" cxnId="{5E185076-FBB2-40C8-8DD2-35B94F8EDDD9}">
      <dgm:prSet/>
      <dgm:spPr/>
      <dgm:t>
        <a:bodyPr/>
        <a:lstStyle/>
        <a:p>
          <a:endParaRPr lang="en-US"/>
        </a:p>
      </dgm:t>
    </dgm:pt>
    <dgm:pt modelId="{47176422-C9C7-4A50-8F87-13046A700FCE}">
      <dgm:prSet phldrT="[Text]"/>
      <dgm:spPr/>
      <dgm:t>
        <a:bodyPr/>
        <a:lstStyle/>
        <a:p>
          <a:r>
            <a:rPr lang="fi-FI" spc="-10" dirty="0">
              <a:latin typeface="Calibri"/>
              <a:cs typeface="Calibri"/>
            </a:rPr>
            <a:t>Publikasi </a:t>
          </a:r>
          <a:r>
            <a:rPr lang="fi-FI" spc="-5" dirty="0">
              <a:latin typeface="Calibri"/>
              <a:cs typeface="Calibri"/>
            </a:rPr>
            <a:t>: </a:t>
          </a:r>
          <a:r>
            <a:rPr lang="fi-FI" spc="-20" dirty="0">
              <a:latin typeface="Calibri"/>
              <a:cs typeface="Calibri"/>
            </a:rPr>
            <a:t>surat </a:t>
          </a:r>
          <a:r>
            <a:rPr lang="fi-FI" spc="-40" dirty="0">
              <a:latin typeface="Calibri"/>
              <a:cs typeface="Calibri"/>
            </a:rPr>
            <a:t>kabar, </a:t>
          </a:r>
          <a:r>
            <a:rPr lang="fi-FI" spc="-5" dirty="0">
              <a:latin typeface="Calibri"/>
              <a:cs typeface="Calibri"/>
            </a:rPr>
            <a:t>majalah,  </a:t>
          </a:r>
          <a:r>
            <a:rPr lang="fi-FI" spc="-15" dirty="0">
              <a:latin typeface="Calibri"/>
              <a:cs typeface="Calibri"/>
            </a:rPr>
            <a:t>radio,</a:t>
          </a:r>
          <a:r>
            <a:rPr lang="fi-FI" spc="-5" dirty="0">
              <a:latin typeface="Calibri"/>
              <a:cs typeface="Calibri"/>
            </a:rPr>
            <a:t> </a:t>
          </a:r>
          <a:r>
            <a:rPr lang="fi-FI" spc="-10" dirty="0">
              <a:latin typeface="Calibri"/>
              <a:cs typeface="Calibri"/>
            </a:rPr>
            <a:t>TV</a:t>
          </a:r>
        </a:p>
      </dgm:t>
    </dgm:pt>
    <dgm:pt modelId="{24402149-5706-47DB-B7BB-3EFF5164E66D}" type="parTrans" cxnId="{59DE7C08-B0A9-4E93-8922-39190A11AFDA}">
      <dgm:prSet/>
      <dgm:spPr/>
      <dgm:t>
        <a:bodyPr/>
        <a:lstStyle/>
        <a:p>
          <a:endParaRPr lang="en-US"/>
        </a:p>
      </dgm:t>
    </dgm:pt>
    <dgm:pt modelId="{36CFDCB3-F7F1-4EA8-B61F-AF7477DD33E5}" type="sibTrans" cxnId="{59DE7C08-B0A9-4E93-8922-39190A11AFDA}">
      <dgm:prSet/>
      <dgm:spPr/>
      <dgm:t>
        <a:bodyPr/>
        <a:lstStyle/>
        <a:p>
          <a:endParaRPr lang="en-US"/>
        </a:p>
      </dgm:t>
    </dgm:pt>
    <dgm:pt modelId="{87A691A1-F04A-4E13-A2C3-3220C7E0818B}">
      <dgm:prSet phldrT="[Text]"/>
      <dgm:spPr/>
      <dgm:t>
        <a:bodyPr/>
        <a:lstStyle/>
        <a:p>
          <a:r>
            <a:rPr lang="fi-FI" spc="-10">
              <a:latin typeface="Calibri"/>
              <a:cs typeface="Calibri"/>
            </a:rPr>
            <a:t>Kejadian </a:t>
          </a:r>
          <a:r>
            <a:rPr lang="fi-FI" spc="-30">
              <a:latin typeface="Calibri"/>
              <a:cs typeface="Calibri"/>
            </a:rPr>
            <a:t>nyata </a:t>
          </a:r>
          <a:r>
            <a:rPr lang="fi-FI" spc="-10">
              <a:latin typeface="Calibri"/>
              <a:cs typeface="Calibri"/>
            </a:rPr>
            <a:t>pada kehidupan  </a:t>
          </a:r>
          <a:r>
            <a:rPr lang="fi-FI" spc="-5">
              <a:latin typeface="Calibri"/>
              <a:cs typeface="Calibri"/>
            </a:rPr>
            <a:t>sehari -</a:t>
          </a:r>
          <a:r>
            <a:rPr lang="fi-FI">
              <a:latin typeface="Calibri"/>
              <a:cs typeface="Calibri"/>
            </a:rPr>
            <a:t> </a:t>
          </a:r>
          <a:r>
            <a:rPr lang="fi-FI" spc="-10">
              <a:latin typeface="Calibri"/>
              <a:cs typeface="Calibri"/>
            </a:rPr>
            <a:t>hari</a:t>
          </a:r>
          <a:endParaRPr lang="fi-FI" spc="-10" dirty="0">
            <a:latin typeface="Calibri"/>
            <a:cs typeface="Calibri"/>
          </a:endParaRPr>
        </a:p>
      </dgm:t>
    </dgm:pt>
    <dgm:pt modelId="{EBB8B009-7484-4DE0-A287-1D8C3BFDA5FB}" type="parTrans" cxnId="{A1222370-1162-4F7A-98BE-A801186C8511}">
      <dgm:prSet/>
      <dgm:spPr/>
      <dgm:t>
        <a:bodyPr/>
        <a:lstStyle/>
        <a:p>
          <a:endParaRPr lang="en-US"/>
        </a:p>
      </dgm:t>
    </dgm:pt>
    <dgm:pt modelId="{D7165545-7B5D-445D-A6DE-2802906C6404}" type="sibTrans" cxnId="{A1222370-1162-4F7A-98BE-A801186C8511}">
      <dgm:prSet/>
      <dgm:spPr/>
      <dgm:t>
        <a:bodyPr/>
        <a:lstStyle/>
        <a:p>
          <a:endParaRPr lang="en-US"/>
        </a:p>
      </dgm:t>
    </dgm:pt>
    <dgm:pt modelId="{1CE58278-6B69-4324-8C1C-5E7BFD9E83D1}">
      <dgm:prSet phldrT="[Text]"/>
      <dgm:spPr/>
      <dgm:t>
        <a:bodyPr/>
        <a:lstStyle/>
        <a:p>
          <a:r>
            <a:rPr lang="en-US" dirty="0"/>
            <a:t>Artikel</a:t>
          </a:r>
        </a:p>
      </dgm:t>
    </dgm:pt>
    <dgm:pt modelId="{2690379C-9288-42FE-9A56-3E1598B5916D}" type="parTrans" cxnId="{E08D849B-2FC6-4149-A1A3-0F5F238388E9}">
      <dgm:prSet/>
      <dgm:spPr/>
      <dgm:t>
        <a:bodyPr/>
        <a:lstStyle/>
        <a:p>
          <a:endParaRPr lang="en-US"/>
        </a:p>
      </dgm:t>
    </dgm:pt>
    <dgm:pt modelId="{7E8AA671-85CA-4451-80E2-667B284AA89D}" type="sibTrans" cxnId="{E08D849B-2FC6-4149-A1A3-0F5F238388E9}">
      <dgm:prSet/>
      <dgm:spPr/>
      <dgm:t>
        <a:bodyPr/>
        <a:lstStyle/>
        <a:p>
          <a:endParaRPr lang="en-US"/>
        </a:p>
      </dgm:t>
    </dgm:pt>
    <dgm:pt modelId="{22287645-201E-4374-B579-CFF0A4E3FEFA}" type="pres">
      <dgm:prSet presAssocID="{7D00A561-1B11-4BE4-99EC-8616CEC3B602}" presName="linear" presStyleCnt="0">
        <dgm:presLayoutVars>
          <dgm:dir/>
          <dgm:animLvl val="lvl"/>
          <dgm:resizeHandles val="exact"/>
        </dgm:presLayoutVars>
      </dgm:prSet>
      <dgm:spPr/>
    </dgm:pt>
    <dgm:pt modelId="{89E0CCB0-744A-4CF3-AE29-D65AEEFE2B14}" type="pres">
      <dgm:prSet presAssocID="{3CF186F7-026F-4254-9A8A-CB1490EB69D8}" presName="parentLin" presStyleCnt="0"/>
      <dgm:spPr/>
    </dgm:pt>
    <dgm:pt modelId="{60237D89-E26D-47F0-9A0B-F948AB2159DD}" type="pres">
      <dgm:prSet presAssocID="{3CF186F7-026F-4254-9A8A-CB1490EB69D8}" presName="parentLeftMargin" presStyleLbl="node1" presStyleIdx="0" presStyleCnt="5"/>
      <dgm:spPr/>
    </dgm:pt>
    <dgm:pt modelId="{A9831C68-AFD3-49CD-8655-DD9A12BBB63B}" type="pres">
      <dgm:prSet presAssocID="{3CF186F7-026F-4254-9A8A-CB1490EB69D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8250A28-0B27-4EB5-B697-D2D24BD49FFB}" type="pres">
      <dgm:prSet presAssocID="{3CF186F7-026F-4254-9A8A-CB1490EB69D8}" presName="negativeSpace" presStyleCnt="0"/>
      <dgm:spPr/>
    </dgm:pt>
    <dgm:pt modelId="{531277BC-0F0A-4183-999F-73BBF35F090F}" type="pres">
      <dgm:prSet presAssocID="{3CF186F7-026F-4254-9A8A-CB1490EB69D8}" presName="childText" presStyleLbl="conFgAcc1" presStyleIdx="0" presStyleCnt="5">
        <dgm:presLayoutVars>
          <dgm:bulletEnabled val="1"/>
        </dgm:presLayoutVars>
      </dgm:prSet>
      <dgm:spPr/>
    </dgm:pt>
    <dgm:pt modelId="{4581BC8C-2548-47D0-855F-72EC0C63AA4A}" type="pres">
      <dgm:prSet presAssocID="{8F042489-C7F5-4352-B96D-1878F7A8C232}" presName="spaceBetweenRectangles" presStyleCnt="0"/>
      <dgm:spPr/>
    </dgm:pt>
    <dgm:pt modelId="{9B644C99-62C3-42F2-9CCC-17B779D1CB06}" type="pres">
      <dgm:prSet presAssocID="{1CE58278-6B69-4324-8C1C-5E7BFD9E83D1}" presName="parentLin" presStyleCnt="0"/>
      <dgm:spPr/>
    </dgm:pt>
    <dgm:pt modelId="{D8E52E49-9D46-4861-8399-818696D2DAB1}" type="pres">
      <dgm:prSet presAssocID="{1CE58278-6B69-4324-8C1C-5E7BFD9E83D1}" presName="parentLeftMargin" presStyleLbl="node1" presStyleIdx="0" presStyleCnt="5"/>
      <dgm:spPr/>
    </dgm:pt>
    <dgm:pt modelId="{5BBA33E6-1826-4E0E-B777-B79DD0E33DB5}" type="pres">
      <dgm:prSet presAssocID="{1CE58278-6B69-4324-8C1C-5E7BFD9E83D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B2274A0-CA2D-4D46-A0D2-B5D86290BE3F}" type="pres">
      <dgm:prSet presAssocID="{1CE58278-6B69-4324-8C1C-5E7BFD9E83D1}" presName="negativeSpace" presStyleCnt="0"/>
      <dgm:spPr/>
    </dgm:pt>
    <dgm:pt modelId="{F2C2D323-A2D0-4F1E-BBD6-CBBFA79FE90D}" type="pres">
      <dgm:prSet presAssocID="{1CE58278-6B69-4324-8C1C-5E7BFD9E83D1}" presName="childText" presStyleLbl="conFgAcc1" presStyleIdx="1" presStyleCnt="5">
        <dgm:presLayoutVars>
          <dgm:bulletEnabled val="1"/>
        </dgm:presLayoutVars>
      </dgm:prSet>
      <dgm:spPr/>
    </dgm:pt>
    <dgm:pt modelId="{98F28633-23B6-4D27-8E5A-93CE5F5FB9E0}" type="pres">
      <dgm:prSet presAssocID="{7E8AA671-85CA-4451-80E2-667B284AA89D}" presName="spaceBetweenRectangles" presStyleCnt="0"/>
      <dgm:spPr/>
    </dgm:pt>
    <dgm:pt modelId="{E4599008-E002-4554-BD1D-1045E7EF7914}" type="pres">
      <dgm:prSet presAssocID="{6A3B96E1-6C74-4D71-8DAF-FF299AF915CE}" presName="parentLin" presStyleCnt="0"/>
      <dgm:spPr/>
    </dgm:pt>
    <dgm:pt modelId="{F22E529F-9FDB-4639-B6A6-554151B96942}" type="pres">
      <dgm:prSet presAssocID="{6A3B96E1-6C74-4D71-8DAF-FF299AF915CE}" presName="parentLeftMargin" presStyleLbl="node1" presStyleIdx="1" presStyleCnt="5"/>
      <dgm:spPr/>
    </dgm:pt>
    <dgm:pt modelId="{CF9A7360-6593-46A6-A8EA-541BCD087CD2}" type="pres">
      <dgm:prSet presAssocID="{6A3B96E1-6C74-4D71-8DAF-FF299AF915C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FCA953D-F7C7-4275-9455-2B5D570B6FDB}" type="pres">
      <dgm:prSet presAssocID="{6A3B96E1-6C74-4D71-8DAF-FF299AF915CE}" presName="negativeSpace" presStyleCnt="0"/>
      <dgm:spPr/>
    </dgm:pt>
    <dgm:pt modelId="{1368F6B5-F553-42DE-9BCE-2271A55BC10C}" type="pres">
      <dgm:prSet presAssocID="{6A3B96E1-6C74-4D71-8DAF-FF299AF915CE}" presName="childText" presStyleLbl="conFgAcc1" presStyleIdx="2" presStyleCnt="5">
        <dgm:presLayoutVars>
          <dgm:bulletEnabled val="1"/>
        </dgm:presLayoutVars>
      </dgm:prSet>
      <dgm:spPr/>
    </dgm:pt>
    <dgm:pt modelId="{C49A1DAA-5004-49DB-B4A6-D5F2F8B154A6}" type="pres">
      <dgm:prSet presAssocID="{4906650A-BF8B-407A-ABE7-592F4D4A2258}" presName="spaceBetweenRectangles" presStyleCnt="0"/>
      <dgm:spPr/>
    </dgm:pt>
    <dgm:pt modelId="{6E2D3B17-72B0-4348-96D2-E5B07BD88315}" type="pres">
      <dgm:prSet presAssocID="{47176422-C9C7-4A50-8F87-13046A700FCE}" presName="parentLin" presStyleCnt="0"/>
      <dgm:spPr/>
    </dgm:pt>
    <dgm:pt modelId="{6F44E7FD-075C-4842-BD41-47E55137438D}" type="pres">
      <dgm:prSet presAssocID="{47176422-C9C7-4A50-8F87-13046A700FCE}" presName="parentLeftMargin" presStyleLbl="node1" presStyleIdx="2" presStyleCnt="5"/>
      <dgm:spPr/>
    </dgm:pt>
    <dgm:pt modelId="{79C0603E-5EEE-4CBD-8673-B85327C8C1B6}" type="pres">
      <dgm:prSet presAssocID="{47176422-C9C7-4A50-8F87-13046A700FC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40C1C21-0193-442D-AB18-645352B882BD}" type="pres">
      <dgm:prSet presAssocID="{47176422-C9C7-4A50-8F87-13046A700FCE}" presName="negativeSpace" presStyleCnt="0"/>
      <dgm:spPr/>
    </dgm:pt>
    <dgm:pt modelId="{A7DF5783-660C-4E48-8DDD-0CA769FA1270}" type="pres">
      <dgm:prSet presAssocID="{47176422-C9C7-4A50-8F87-13046A700FCE}" presName="childText" presStyleLbl="conFgAcc1" presStyleIdx="3" presStyleCnt="5">
        <dgm:presLayoutVars>
          <dgm:bulletEnabled val="1"/>
        </dgm:presLayoutVars>
      </dgm:prSet>
      <dgm:spPr/>
    </dgm:pt>
    <dgm:pt modelId="{F6187C45-5EEC-46FE-98E2-61F1C4F31725}" type="pres">
      <dgm:prSet presAssocID="{36CFDCB3-F7F1-4EA8-B61F-AF7477DD33E5}" presName="spaceBetweenRectangles" presStyleCnt="0"/>
      <dgm:spPr/>
    </dgm:pt>
    <dgm:pt modelId="{93C4E87B-C6B7-4051-B214-927E59CD8038}" type="pres">
      <dgm:prSet presAssocID="{87A691A1-F04A-4E13-A2C3-3220C7E0818B}" presName="parentLin" presStyleCnt="0"/>
      <dgm:spPr/>
    </dgm:pt>
    <dgm:pt modelId="{EEB32EEB-54C6-4C83-8301-64EE60AD2C11}" type="pres">
      <dgm:prSet presAssocID="{87A691A1-F04A-4E13-A2C3-3220C7E0818B}" presName="parentLeftMargin" presStyleLbl="node1" presStyleIdx="3" presStyleCnt="5"/>
      <dgm:spPr/>
    </dgm:pt>
    <dgm:pt modelId="{07EFB2E0-4AD2-4BA8-BD81-7ACEE1B99711}" type="pres">
      <dgm:prSet presAssocID="{87A691A1-F04A-4E13-A2C3-3220C7E0818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B9CDD0D-56E6-4870-B2B9-A3D2BA144FF2}" type="pres">
      <dgm:prSet presAssocID="{87A691A1-F04A-4E13-A2C3-3220C7E0818B}" presName="negativeSpace" presStyleCnt="0"/>
      <dgm:spPr/>
    </dgm:pt>
    <dgm:pt modelId="{6D11C502-A737-4A3D-A48B-3A53571D1DAD}" type="pres">
      <dgm:prSet presAssocID="{87A691A1-F04A-4E13-A2C3-3220C7E0818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9DE7C08-B0A9-4E93-8922-39190A11AFDA}" srcId="{7D00A561-1B11-4BE4-99EC-8616CEC3B602}" destId="{47176422-C9C7-4A50-8F87-13046A700FCE}" srcOrd="3" destOrd="0" parTransId="{24402149-5706-47DB-B7BB-3EFF5164E66D}" sibTransId="{36CFDCB3-F7F1-4EA8-B61F-AF7477DD33E5}"/>
    <dgm:cxn modelId="{1EDDAA28-F26C-47CA-8A44-77D6E590F7D9}" type="presOf" srcId="{87A691A1-F04A-4E13-A2C3-3220C7E0818B}" destId="{07EFB2E0-4AD2-4BA8-BD81-7ACEE1B99711}" srcOrd="1" destOrd="0" presId="urn:microsoft.com/office/officeart/2005/8/layout/list1"/>
    <dgm:cxn modelId="{D5388333-2797-4C7A-9ADB-BE4568DC3CE9}" type="presOf" srcId="{1CE58278-6B69-4324-8C1C-5E7BFD9E83D1}" destId="{D8E52E49-9D46-4861-8399-818696D2DAB1}" srcOrd="0" destOrd="0" presId="urn:microsoft.com/office/officeart/2005/8/layout/list1"/>
    <dgm:cxn modelId="{4574CB39-9B96-4856-9388-49DC9ADF7A0E}" type="presOf" srcId="{1CE58278-6B69-4324-8C1C-5E7BFD9E83D1}" destId="{5BBA33E6-1826-4E0E-B777-B79DD0E33DB5}" srcOrd="1" destOrd="0" presId="urn:microsoft.com/office/officeart/2005/8/layout/list1"/>
    <dgm:cxn modelId="{7C2E8742-4E6C-426B-978D-C21202217E30}" type="presOf" srcId="{6A3B96E1-6C74-4D71-8DAF-FF299AF915CE}" destId="{F22E529F-9FDB-4639-B6A6-554151B96942}" srcOrd="0" destOrd="0" presId="urn:microsoft.com/office/officeart/2005/8/layout/list1"/>
    <dgm:cxn modelId="{13199845-99C7-4731-99C9-2A051CBEED9D}" type="presOf" srcId="{47176422-C9C7-4A50-8F87-13046A700FCE}" destId="{79C0603E-5EEE-4CBD-8673-B85327C8C1B6}" srcOrd="1" destOrd="0" presId="urn:microsoft.com/office/officeart/2005/8/layout/list1"/>
    <dgm:cxn modelId="{73614568-7BA3-4CCE-A7F8-BF7ED1CF93DB}" type="presOf" srcId="{47176422-C9C7-4A50-8F87-13046A700FCE}" destId="{6F44E7FD-075C-4842-BD41-47E55137438D}" srcOrd="0" destOrd="0" presId="urn:microsoft.com/office/officeart/2005/8/layout/list1"/>
    <dgm:cxn modelId="{A1222370-1162-4F7A-98BE-A801186C8511}" srcId="{7D00A561-1B11-4BE4-99EC-8616CEC3B602}" destId="{87A691A1-F04A-4E13-A2C3-3220C7E0818B}" srcOrd="4" destOrd="0" parTransId="{EBB8B009-7484-4DE0-A287-1D8C3BFDA5FB}" sibTransId="{D7165545-7B5D-445D-A6DE-2802906C6404}"/>
    <dgm:cxn modelId="{5E185076-FBB2-40C8-8DD2-35B94F8EDDD9}" srcId="{7D00A561-1B11-4BE4-99EC-8616CEC3B602}" destId="{6A3B96E1-6C74-4D71-8DAF-FF299AF915CE}" srcOrd="2" destOrd="0" parTransId="{F772E0F6-C1DE-4AD6-BACE-4B0DB307EE35}" sibTransId="{4906650A-BF8B-407A-ABE7-592F4D4A2258}"/>
    <dgm:cxn modelId="{3391737B-752B-43EF-8A15-51994D3C1801}" type="presOf" srcId="{3CF186F7-026F-4254-9A8A-CB1490EB69D8}" destId="{60237D89-E26D-47F0-9A0B-F948AB2159DD}" srcOrd="0" destOrd="0" presId="urn:microsoft.com/office/officeart/2005/8/layout/list1"/>
    <dgm:cxn modelId="{E08D849B-2FC6-4149-A1A3-0F5F238388E9}" srcId="{7D00A561-1B11-4BE4-99EC-8616CEC3B602}" destId="{1CE58278-6B69-4324-8C1C-5E7BFD9E83D1}" srcOrd="1" destOrd="0" parTransId="{2690379C-9288-42FE-9A56-3E1598B5916D}" sibTransId="{7E8AA671-85CA-4451-80E2-667B284AA89D}"/>
    <dgm:cxn modelId="{CAA48CA1-94DC-446E-9EF8-577C9FF58A3E}" type="presOf" srcId="{87A691A1-F04A-4E13-A2C3-3220C7E0818B}" destId="{EEB32EEB-54C6-4C83-8301-64EE60AD2C11}" srcOrd="0" destOrd="0" presId="urn:microsoft.com/office/officeart/2005/8/layout/list1"/>
    <dgm:cxn modelId="{774C9EAC-352E-416F-8DD6-29399D01FE45}" type="presOf" srcId="{7D00A561-1B11-4BE4-99EC-8616CEC3B602}" destId="{22287645-201E-4374-B579-CFF0A4E3FEFA}" srcOrd="0" destOrd="0" presId="urn:microsoft.com/office/officeart/2005/8/layout/list1"/>
    <dgm:cxn modelId="{02D013B4-3647-4DC4-9123-8F550CBD27C2}" type="presOf" srcId="{3CF186F7-026F-4254-9A8A-CB1490EB69D8}" destId="{A9831C68-AFD3-49CD-8655-DD9A12BBB63B}" srcOrd="1" destOrd="0" presId="urn:microsoft.com/office/officeart/2005/8/layout/list1"/>
    <dgm:cxn modelId="{DF502EC1-AF12-408D-9CD2-D61CE440F57D}" srcId="{7D00A561-1B11-4BE4-99EC-8616CEC3B602}" destId="{3CF186F7-026F-4254-9A8A-CB1490EB69D8}" srcOrd="0" destOrd="0" parTransId="{5AE5C662-8599-47C6-8545-24A38A4FEA4D}" sibTransId="{8F042489-C7F5-4352-B96D-1878F7A8C232}"/>
    <dgm:cxn modelId="{E212A8CD-A52F-495E-BBDD-D5F739C428CB}" type="presOf" srcId="{6A3B96E1-6C74-4D71-8DAF-FF299AF915CE}" destId="{CF9A7360-6593-46A6-A8EA-541BCD087CD2}" srcOrd="1" destOrd="0" presId="urn:microsoft.com/office/officeart/2005/8/layout/list1"/>
    <dgm:cxn modelId="{6B9A3168-7FFA-4958-A752-BF051892D65D}" type="presParOf" srcId="{22287645-201E-4374-B579-CFF0A4E3FEFA}" destId="{89E0CCB0-744A-4CF3-AE29-D65AEEFE2B14}" srcOrd="0" destOrd="0" presId="urn:microsoft.com/office/officeart/2005/8/layout/list1"/>
    <dgm:cxn modelId="{F794F343-DBD8-4CD9-9AF1-3CF6690CB40A}" type="presParOf" srcId="{89E0CCB0-744A-4CF3-AE29-D65AEEFE2B14}" destId="{60237D89-E26D-47F0-9A0B-F948AB2159DD}" srcOrd="0" destOrd="0" presId="urn:microsoft.com/office/officeart/2005/8/layout/list1"/>
    <dgm:cxn modelId="{EB6025EC-2D76-4DB3-9899-66765FE59BF3}" type="presParOf" srcId="{89E0CCB0-744A-4CF3-AE29-D65AEEFE2B14}" destId="{A9831C68-AFD3-49CD-8655-DD9A12BBB63B}" srcOrd="1" destOrd="0" presId="urn:microsoft.com/office/officeart/2005/8/layout/list1"/>
    <dgm:cxn modelId="{059B36E3-16E9-4EE1-A644-98DFEDDD6D8A}" type="presParOf" srcId="{22287645-201E-4374-B579-CFF0A4E3FEFA}" destId="{28250A28-0B27-4EB5-B697-D2D24BD49FFB}" srcOrd="1" destOrd="0" presId="urn:microsoft.com/office/officeart/2005/8/layout/list1"/>
    <dgm:cxn modelId="{616090B8-2427-42B5-A41F-C12857B8339C}" type="presParOf" srcId="{22287645-201E-4374-B579-CFF0A4E3FEFA}" destId="{531277BC-0F0A-4183-999F-73BBF35F090F}" srcOrd="2" destOrd="0" presId="urn:microsoft.com/office/officeart/2005/8/layout/list1"/>
    <dgm:cxn modelId="{1D134FF7-E87C-4D25-8AC9-61423EFCF2EC}" type="presParOf" srcId="{22287645-201E-4374-B579-CFF0A4E3FEFA}" destId="{4581BC8C-2548-47D0-855F-72EC0C63AA4A}" srcOrd="3" destOrd="0" presId="urn:microsoft.com/office/officeart/2005/8/layout/list1"/>
    <dgm:cxn modelId="{208AA7C7-B293-494E-B04E-5D9567C08C55}" type="presParOf" srcId="{22287645-201E-4374-B579-CFF0A4E3FEFA}" destId="{9B644C99-62C3-42F2-9CCC-17B779D1CB06}" srcOrd="4" destOrd="0" presId="urn:microsoft.com/office/officeart/2005/8/layout/list1"/>
    <dgm:cxn modelId="{09245BEF-8351-4073-A78B-470C3D74C2C0}" type="presParOf" srcId="{9B644C99-62C3-42F2-9CCC-17B779D1CB06}" destId="{D8E52E49-9D46-4861-8399-818696D2DAB1}" srcOrd="0" destOrd="0" presId="urn:microsoft.com/office/officeart/2005/8/layout/list1"/>
    <dgm:cxn modelId="{D064B523-29B6-44C9-80B3-1878FDF047BD}" type="presParOf" srcId="{9B644C99-62C3-42F2-9CCC-17B779D1CB06}" destId="{5BBA33E6-1826-4E0E-B777-B79DD0E33DB5}" srcOrd="1" destOrd="0" presId="urn:microsoft.com/office/officeart/2005/8/layout/list1"/>
    <dgm:cxn modelId="{B8D13B97-B7EF-465F-884F-57210D97769E}" type="presParOf" srcId="{22287645-201E-4374-B579-CFF0A4E3FEFA}" destId="{3B2274A0-CA2D-4D46-A0D2-B5D86290BE3F}" srcOrd="5" destOrd="0" presId="urn:microsoft.com/office/officeart/2005/8/layout/list1"/>
    <dgm:cxn modelId="{E878BB78-C9AE-4A98-8CD4-F82C2F8F79D2}" type="presParOf" srcId="{22287645-201E-4374-B579-CFF0A4E3FEFA}" destId="{F2C2D323-A2D0-4F1E-BBD6-CBBFA79FE90D}" srcOrd="6" destOrd="0" presId="urn:microsoft.com/office/officeart/2005/8/layout/list1"/>
    <dgm:cxn modelId="{A01B0C74-42F6-484B-B868-9E733CC5C606}" type="presParOf" srcId="{22287645-201E-4374-B579-CFF0A4E3FEFA}" destId="{98F28633-23B6-4D27-8E5A-93CE5F5FB9E0}" srcOrd="7" destOrd="0" presId="urn:microsoft.com/office/officeart/2005/8/layout/list1"/>
    <dgm:cxn modelId="{D9010A92-FDEA-4A79-9F37-F9F17B09AB28}" type="presParOf" srcId="{22287645-201E-4374-B579-CFF0A4E3FEFA}" destId="{E4599008-E002-4554-BD1D-1045E7EF7914}" srcOrd="8" destOrd="0" presId="urn:microsoft.com/office/officeart/2005/8/layout/list1"/>
    <dgm:cxn modelId="{BDD6F3A1-B355-4D48-AEAE-FE44800E5EB7}" type="presParOf" srcId="{E4599008-E002-4554-BD1D-1045E7EF7914}" destId="{F22E529F-9FDB-4639-B6A6-554151B96942}" srcOrd="0" destOrd="0" presId="urn:microsoft.com/office/officeart/2005/8/layout/list1"/>
    <dgm:cxn modelId="{EA9E6E2A-52A7-4495-8A4A-E6B682283B23}" type="presParOf" srcId="{E4599008-E002-4554-BD1D-1045E7EF7914}" destId="{CF9A7360-6593-46A6-A8EA-541BCD087CD2}" srcOrd="1" destOrd="0" presId="urn:microsoft.com/office/officeart/2005/8/layout/list1"/>
    <dgm:cxn modelId="{49402584-862C-43B4-891A-B386AE310F9D}" type="presParOf" srcId="{22287645-201E-4374-B579-CFF0A4E3FEFA}" destId="{8FCA953D-F7C7-4275-9455-2B5D570B6FDB}" srcOrd="9" destOrd="0" presId="urn:microsoft.com/office/officeart/2005/8/layout/list1"/>
    <dgm:cxn modelId="{9441FBB5-CF4D-47AD-AA64-AD18D26C0D72}" type="presParOf" srcId="{22287645-201E-4374-B579-CFF0A4E3FEFA}" destId="{1368F6B5-F553-42DE-9BCE-2271A55BC10C}" srcOrd="10" destOrd="0" presId="urn:microsoft.com/office/officeart/2005/8/layout/list1"/>
    <dgm:cxn modelId="{841C2AFC-DCF7-4C10-8570-5AE92E8E582B}" type="presParOf" srcId="{22287645-201E-4374-B579-CFF0A4E3FEFA}" destId="{C49A1DAA-5004-49DB-B4A6-D5F2F8B154A6}" srcOrd="11" destOrd="0" presId="urn:microsoft.com/office/officeart/2005/8/layout/list1"/>
    <dgm:cxn modelId="{B9A0D5E0-BBAE-4E5A-A404-28A3AAB9C59A}" type="presParOf" srcId="{22287645-201E-4374-B579-CFF0A4E3FEFA}" destId="{6E2D3B17-72B0-4348-96D2-E5B07BD88315}" srcOrd="12" destOrd="0" presId="urn:microsoft.com/office/officeart/2005/8/layout/list1"/>
    <dgm:cxn modelId="{874B357A-E414-49E1-AA6C-028F8F7D4570}" type="presParOf" srcId="{6E2D3B17-72B0-4348-96D2-E5B07BD88315}" destId="{6F44E7FD-075C-4842-BD41-47E55137438D}" srcOrd="0" destOrd="0" presId="urn:microsoft.com/office/officeart/2005/8/layout/list1"/>
    <dgm:cxn modelId="{2AD52F74-FF79-460A-AD8D-816F88A99FA7}" type="presParOf" srcId="{6E2D3B17-72B0-4348-96D2-E5B07BD88315}" destId="{79C0603E-5EEE-4CBD-8673-B85327C8C1B6}" srcOrd="1" destOrd="0" presId="urn:microsoft.com/office/officeart/2005/8/layout/list1"/>
    <dgm:cxn modelId="{C1466AFD-2FCF-4A4E-9372-9B3530077DED}" type="presParOf" srcId="{22287645-201E-4374-B579-CFF0A4E3FEFA}" destId="{340C1C21-0193-442D-AB18-645352B882BD}" srcOrd="13" destOrd="0" presId="urn:microsoft.com/office/officeart/2005/8/layout/list1"/>
    <dgm:cxn modelId="{C15CC694-61E2-45A3-80C2-4ED8DF76D853}" type="presParOf" srcId="{22287645-201E-4374-B579-CFF0A4E3FEFA}" destId="{A7DF5783-660C-4E48-8DDD-0CA769FA1270}" srcOrd="14" destOrd="0" presId="urn:microsoft.com/office/officeart/2005/8/layout/list1"/>
    <dgm:cxn modelId="{3DA29861-7F5E-41A2-9479-C87E761012A2}" type="presParOf" srcId="{22287645-201E-4374-B579-CFF0A4E3FEFA}" destId="{F6187C45-5EEC-46FE-98E2-61F1C4F31725}" srcOrd="15" destOrd="0" presId="urn:microsoft.com/office/officeart/2005/8/layout/list1"/>
    <dgm:cxn modelId="{5C421104-E627-4C47-9B13-7CF01BB11C2A}" type="presParOf" srcId="{22287645-201E-4374-B579-CFF0A4E3FEFA}" destId="{93C4E87B-C6B7-4051-B214-927E59CD8038}" srcOrd="16" destOrd="0" presId="urn:microsoft.com/office/officeart/2005/8/layout/list1"/>
    <dgm:cxn modelId="{A5067AEC-6586-474C-A8D0-120ABA0B4161}" type="presParOf" srcId="{93C4E87B-C6B7-4051-B214-927E59CD8038}" destId="{EEB32EEB-54C6-4C83-8301-64EE60AD2C11}" srcOrd="0" destOrd="0" presId="urn:microsoft.com/office/officeart/2005/8/layout/list1"/>
    <dgm:cxn modelId="{B7C9CFB2-51AD-4BDF-953A-A147C34BCDB6}" type="presParOf" srcId="{93C4E87B-C6B7-4051-B214-927E59CD8038}" destId="{07EFB2E0-4AD2-4BA8-BD81-7ACEE1B99711}" srcOrd="1" destOrd="0" presId="urn:microsoft.com/office/officeart/2005/8/layout/list1"/>
    <dgm:cxn modelId="{6698611C-97A3-4E79-A3FE-C623EEA3BBC4}" type="presParOf" srcId="{22287645-201E-4374-B579-CFF0A4E3FEFA}" destId="{8B9CDD0D-56E6-4870-B2B9-A3D2BA144FF2}" srcOrd="17" destOrd="0" presId="urn:microsoft.com/office/officeart/2005/8/layout/list1"/>
    <dgm:cxn modelId="{82D7D6C2-F585-4D7A-9D4C-A6C35E4FDAA0}" type="presParOf" srcId="{22287645-201E-4374-B579-CFF0A4E3FEFA}" destId="{6D11C502-A737-4A3D-A48B-3A53571D1DA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018D87-BE8E-4842-A410-096801B7F2D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9D436D-31C7-424D-9C6A-7CB953B5CAC8}">
      <dgm:prSet phldrT="[Text]"/>
      <dgm:spPr/>
      <dgm:t>
        <a:bodyPr/>
        <a:lstStyle/>
        <a:p>
          <a:r>
            <a:rPr lang="en-US" b="1" spc="-5" dirty="0">
              <a:latin typeface="Calibri"/>
              <a:cs typeface="Calibri"/>
            </a:rPr>
            <a:t>System Development Life Cycle (SLDC)</a:t>
          </a:r>
          <a:endParaRPr lang="en-US" b="1" dirty="0"/>
        </a:p>
      </dgm:t>
    </dgm:pt>
    <dgm:pt modelId="{8AFFE326-B3C6-4506-874F-07A12E502FEB}" type="parTrans" cxnId="{7109090B-844D-4AD1-A0FE-C0B2355D0097}">
      <dgm:prSet/>
      <dgm:spPr/>
      <dgm:t>
        <a:bodyPr/>
        <a:lstStyle/>
        <a:p>
          <a:endParaRPr lang="en-US"/>
        </a:p>
      </dgm:t>
    </dgm:pt>
    <dgm:pt modelId="{BD3FF3D7-79EF-44BC-AACB-4C2091F316CA}" type="sibTrans" cxnId="{7109090B-844D-4AD1-A0FE-C0B2355D0097}">
      <dgm:prSet/>
      <dgm:spPr/>
      <dgm:t>
        <a:bodyPr/>
        <a:lstStyle/>
        <a:p>
          <a:endParaRPr lang="en-US"/>
        </a:p>
      </dgm:t>
    </dgm:pt>
    <dgm:pt modelId="{BFEE6796-6144-40D6-A777-7C43F9FB7DAD}">
      <dgm:prSet phldrT="[Text]"/>
      <dgm:spPr/>
      <dgm:t>
        <a:bodyPr/>
        <a:lstStyle/>
        <a:p>
          <a:r>
            <a:rPr lang="en-US" b="1" spc="-5" dirty="0">
              <a:latin typeface="Calibri"/>
              <a:cs typeface="Calibri"/>
            </a:rPr>
            <a:t>Waterfall</a:t>
          </a:r>
          <a:endParaRPr lang="en-US" b="1" dirty="0"/>
        </a:p>
      </dgm:t>
    </dgm:pt>
    <dgm:pt modelId="{A08BF4EA-AFE8-4A6B-8AF2-1B94F3BF13C6}" type="parTrans" cxnId="{349BEACB-E530-4AEF-B8C1-281CE6CA205E}">
      <dgm:prSet/>
      <dgm:spPr/>
      <dgm:t>
        <a:bodyPr/>
        <a:lstStyle/>
        <a:p>
          <a:endParaRPr lang="en-US"/>
        </a:p>
      </dgm:t>
    </dgm:pt>
    <dgm:pt modelId="{4699E90A-BCD5-4673-94DA-975F23FA2358}" type="sibTrans" cxnId="{349BEACB-E530-4AEF-B8C1-281CE6CA205E}">
      <dgm:prSet/>
      <dgm:spPr/>
      <dgm:t>
        <a:bodyPr/>
        <a:lstStyle/>
        <a:p>
          <a:endParaRPr lang="en-US"/>
        </a:p>
      </dgm:t>
    </dgm:pt>
    <dgm:pt modelId="{E58159A1-B898-4E19-A919-AA4CC85CCFE7}">
      <dgm:prSet phldrT="[Text]"/>
      <dgm:spPr/>
      <dgm:t>
        <a:bodyPr/>
        <a:lstStyle/>
        <a:p>
          <a:r>
            <a:rPr lang="en-US" b="1" dirty="0">
              <a:latin typeface="Calibri"/>
              <a:cs typeface="Calibri"/>
            </a:rPr>
            <a:t>Prototyping</a:t>
          </a:r>
        </a:p>
      </dgm:t>
    </dgm:pt>
    <dgm:pt modelId="{401B8DDB-39CA-4205-877E-E2EBEDEA5075}" type="parTrans" cxnId="{1C744EB8-AB95-4E8E-B518-F7298FE9F34C}">
      <dgm:prSet/>
      <dgm:spPr/>
      <dgm:t>
        <a:bodyPr/>
        <a:lstStyle/>
        <a:p>
          <a:endParaRPr lang="en-US"/>
        </a:p>
      </dgm:t>
    </dgm:pt>
    <dgm:pt modelId="{E0095CAF-3A45-4019-AEC5-377B7CBA1139}" type="sibTrans" cxnId="{1C744EB8-AB95-4E8E-B518-F7298FE9F34C}">
      <dgm:prSet/>
      <dgm:spPr/>
      <dgm:t>
        <a:bodyPr/>
        <a:lstStyle/>
        <a:p>
          <a:endParaRPr lang="en-US"/>
        </a:p>
      </dgm:t>
    </dgm:pt>
    <dgm:pt modelId="{FB5F1BFB-01ED-4077-89D6-65260D826154}">
      <dgm:prSet phldrT="[Text]"/>
      <dgm:spPr/>
      <dgm:t>
        <a:bodyPr/>
        <a:lstStyle/>
        <a:p>
          <a:r>
            <a:rPr lang="en-US" b="1">
              <a:latin typeface="Calibri"/>
              <a:cs typeface="Calibri"/>
            </a:rPr>
            <a:t>RAD (Rapid Application Development)</a:t>
          </a:r>
          <a:endParaRPr lang="en-US" b="1" dirty="0">
            <a:latin typeface="Calibri"/>
            <a:cs typeface="Calibri"/>
          </a:endParaRPr>
        </a:p>
      </dgm:t>
    </dgm:pt>
    <dgm:pt modelId="{33A8C549-EF42-4668-A0FF-371666078FE0}" type="parTrans" cxnId="{6E45133E-E2BD-42BA-9151-9C002D490691}">
      <dgm:prSet/>
      <dgm:spPr/>
      <dgm:t>
        <a:bodyPr/>
        <a:lstStyle/>
        <a:p>
          <a:endParaRPr lang="en-US"/>
        </a:p>
      </dgm:t>
    </dgm:pt>
    <dgm:pt modelId="{DE83C258-F03A-4C96-A4E6-B0DA0FFC83F5}" type="sibTrans" cxnId="{6E45133E-E2BD-42BA-9151-9C002D490691}">
      <dgm:prSet/>
      <dgm:spPr/>
      <dgm:t>
        <a:bodyPr/>
        <a:lstStyle/>
        <a:p>
          <a:endParaRPr lang="en-US"/>
        </a:p>
      </dgm:t>
    </dgm:pt>
    <dgm:pt modelId="{83513C06-D62D-4AA1-A192-EDC7FA1D5D1A}">
      <dgm:prSet phldrT="[Text]"/>
      <dgm:spPr/>
      <dgm:t>
        <a:bodyPr/>
        <a:lstStyle/>
        <a:p>
          <a:r>
            <a:rPr lang="en-US" b="1">
              <a:latin typeface="Calibri"/>
              <a:cs typeface="Calibri"/>
            </a:rPr>
            <a:t>Spiral</a:t>
          </a:r>
          <a:endParaRPr lang="en-US" b="1" dirty="0">
            <a:latin typeface="Calibri"/>
            <a:cs typeface="Calibri"/>
          </a:endParaRPr>
        </a:p>
      </dgm:t>
    </dgm:pt>
    <dgm:pt modelId="{133E4EAA-AFBD-4FA5-B2EA-0DCF1FB3446F}" type="parTrans" cxnId="{156B8D0C-4E04-4272-8D4B-A5F001FEE6DC}">
      <dgm:prSet/>
      <dgm:spPr/>
      <dgm:t>
        <a:bodyPr/>
        <a:lstStyle/>
        <a:p>
          <a:endParaRPr lang="en-US"/>
        </a:p>
      </dgm:t>
    </dgm:pt>
    <dgm:pt modelId="{18FEF090-403A-4C7D-BA0E-B0506B34823E}" type="sibTrans" cxnId="{156B8D0C-4E04-4272-8D4B-A5F001FEE6DC}">
      <dgm:prSet/>
      <dgm:spPr/>
      <dgm:t>
        <a:bodyPr/>
        <a:lstStyle/>
        <a:p>
          <a:endParaRPr lang="en-US"/>
        </a:p>
      </dgm:t>
    </dgm:pt>
    <dgm:pt modelId="{61F32749-173F-4E5F-8564-538E15C4EDBC}">
      <dgm:prSet phldrT="[Text]"/>
      <dgm:spPr/>
      <dgm:t>
        <a:bodyPr/>
        <a:lstStyle/>
        <a:p>
          <a:r>
            <a:rPr lang="en-US" b="1">
              <a:latin typeface="Calibri"/>
              <a:cs typeface="Calibri"/>
            </a:rPr>
            <a:t>Object Oriented Technology</a:t>
          </a:r>
          <a:endParaRPr lang="en-US" b="1" dirty="0">
            <a:latin typeface="Calibri"/>
            <a:cs typeface="Calibri"/>
          </a:endParaRPr>
        </a:p>
      </dgm:t>
    </dgm:pt>
    <dgm:pt modelId="{52F90124-50B1-4126-9BB7-D3B4B63C9928}" type="parTrans" cxnId="{3F66C7DB-7CD9-4CA8-981F-D5F3198B1128}">
      <dgm:prSet/>
      <dgm:spPr/>
      <dgm:t>
        <a:bodyPr/>
        <a:lstStyle/>
        <a:p>
          <a:endParaRPr lang="en-US"/>
        </a:p>
      </dgm:t>
    </dgm:pt>
    <dgm:pt modelId="{37CBDD27-3330-4FC1-932F-10E2E0A68524}" type="sibTrans" cxnId="{3F66C7DB-7CD9-4CA8-981F-D5F3198B1128}">
      <dgm:prSet/>
      <dgm:spPr/>
      <dgm:t>
        <a:bodyPr/>
        <a:lstStyle/>
        <a:p>
          <a:endParaRPr lang="en-US"/>
        </a:p>
      </dgm:t>
    </dgm:pt>
    <dgm:pt modelId="{D887F8C1-7D87-4147-8AF9-3AA76900253B}">
      <dgm:prSet phldrT="[Text]"/>
      <dgm:spPr/>
      <dgm:t>
        <a:bodyPr/>
        <a:lstStyle/>
        <a:p>
          <a:r>
            <a:rPr lang="en-US" b="1">
              <a:latin typeface="Calibri"/>
              <a:cs typeface="Calibri"/>
            </a:rPr>
            <a:t>End-user Development (EUD)</a:t>
          </a:r>
          <a:endParaRPr lang="en-US" b="1" dirty="0">
            <a:latin typeface="Calibri"/>
            <a:cs typeface="Calibri"/>
          </a:endParaRPr>
        </a:p>
      </dgm:t>
    </dgm:pt>
    <dgm:pt modelId="{43932E34-F282-4CB9-AF4B-04BD2754840E}" type="parTrans" cxnId="{A73FE54A-9898-49AF-8639-353BE241BE95}">
      <dgm:prSet/>
      <dgm:spPr/>
      <dgm:t>
        <a:bodyPr/>
        <a:lstStyle/>
        <a:p>
          <a:endParaRPr lang="en-US"/>
        </a:p>
      </dgm:t>
    </dgm:pt>
    <dgm:pt modelId="{79096857-7880-4D72-A759-F148085FE3EE}" type="sibTrans" cxnId="{A73FE54A-9898-49AF-8639-353BE241BE95}">
      <dgm:prSet/>
      <dgm:spPr/>
      <dgm:t>
        <a:bodyPr/>
        <a:lstStyle/>
        <a:p>
          <a:endParaRPr lang="en-US"/>
        </a:p>
      </dgm:t>
    </dgm:pt>
    <dgm:pt modelId="{4F66A5B8-123E-4BE1-99D4-180CE1A96F2B}">
      <dgm:prSet phldrT="[Text]"/>
      <dgm:spPr/>
      <dgm:t>
        <a:bodyPr/>
        <a:lstStyle/>
        <a:p>
          <a:r>
            <a:rPr lang="en-US" b="1" dirty="0">
              <a:latin typeface="Calibri"/>
              <a:cs typeface="Calibri"/>
            </a:rPr>
            <a:t>Agile</a:t>
          </a:r>
        </a:p>
      </dgm:t>
    </dgm:pt>
    <dgm:pt modelId="{6D334F44-4477-4749-9E8E-E890E817D822}" type="parTrans" cxnId="{4004FEE0-436A-45A7-A34B-69BC6D881035}">
      <dgm:prSet/>
      <dgm:spPr/>
      <dgm:t>
        <a:bodyPr/>
        <a:lstStyle/>
        <a:p>
          <a:endParaRPr lang="en-US"/>
        </a:p>
      </dgm:t>
    </dgm:pt>
    <dgm:pt modelId="{F8125492-31F1-41B7-8435-31DC513D353E}" type="sibTrans" cxnId="{4004FEE0-436A-45A7-A34B-69BC6D881035}">
      <dgm:prSet/>
      <dgm:spPr/>
      <dgm:t>
        <a:bodyPr/>
        <a:lstStyle/>
        <a:p>
          <a:endParaRPr lang="en-US"/>
        </a:p>
      </dgm:t>
    </dgm:pt>
    <dgm:pt modelId="{F5E9C132-2BE7-4863-AAEC-F14613D0DAEB}">
      <dgm:prSet phldrT="[Text]"/>
      <dgm:spPr/>
      <dgm:t>
        <a:bodyPr/>
        <a:lstStyle/>
        <a:p>
          <a:r>
            <a:rPr lang="en-US" b="1" dirty="0">
              <a:latin typeface="Calibri"/>
              <a:cs typeface="Calibri"/>
            </a:rPr>
            <a:t>SCRUM</a:t>
          </a:r>
        </a:p>
      </dgm:t>
    </dgm:pt>
    <dgm:pt modelId="{9C037C0D-457C-43A1-B12F-0DB6AF2C7B81}" type="parTrans" cxnId="{95B6D9DD-420F-4290-B2BC-33120C60C0EE}">
      <dgm:prSet/>
      <dgm:spPr/>
      <dgm:t>
        <a:bodyPr/>
        <a:lstStyle/>
        <a:p>
          <a:endParaRPr lang="en-US"/>
        </a:p>
      </dgm:t>
    </dgm:pt>
    <dgm:pt modelId="{012A978B-0D87-4BA6-AD09-93365073B30B}" type="sibTrans" cxnId="{95B6D9DD-420F-4290-B2BC-33120C60C0EE}">
      <dgm:prSet/>
      <dgm:spPr/>
      <dgm:t>
        <a:bodyPr/>
        <a:lstStyle/>
        <a:p>
          <a:endParaRPr lang="en-US"/>
        </a:p>
      </dgm:t>
    </dgm:pt>
    <dgm:pt modelId="{0D3A1EDF-82B5-4CB2-A7E1-D8688D79EAE8}" type="pres">
      <dgm:prSet presAssocID="{8C018D87-BE8E-4842-A410-096801B7F2D3}" presName="diagram" presStyleCnt="0">
        <dgm:presLayoutVars>
          <dgm:dir/>
          <dgm:resizeHandles val="exact"/>
        </dgm:presLayoutVars>
      </dgm:prSet>
      <dgm:spPr/>
    </dgm:pt>
    <dgm:pt modelId="{07CF2220-ACAD-4A35-AA07-94C537E216CB}" type="pres">
      <dgm:prSet presAssocID="{479D436D-31C7-424D-9C6A-7CB953B5CAC8}" presName="node" presStyleLbl="node1" presStyleIdx="0" presStyleCnt="9">
        <dgm:presLayoutVars>
          <dgm:bulletEnabled val="1"/>
        </dgm:presLayoutVars>
      </dgm:prSet>
      <dgm:spPr/>
    </dgm:pt>
    <dgm:pt modelId="{B4752448-4B53-4E78-8410-246E828CCE6F}" type="pres">
      <dgm:prSet presAssocID="{BD3FF3D7-79EF-44BC-AACB-4C2091F316CA}" presName="sibTrans" presStyleCnt="0"/>
      <dgm:spPr/>
    </dgm:pt>
    <dgm:pt modelId="{637A471D-1C7C-4334-96F5-3DBBF346A639}" type="pres">
      <dgm:prSet presAssocID="{BFEE6796-6144-40D6-A777-7C43F9FB7DAD}" presName="node" presStyleLbl="node1" presStyleIdx="1" presStyleCnt="9">
        <dgm:presLayoutVars>
          <dgm:bulletEnabled val="1"/>
        </dgm:presLayoutVars>
      </dgm:prSet>
      <dgm:spPr/>
    </dgm:pt>
    <dgm:pt modelId="{310A271F-AD9B-4D2B-A682-11723E4B6C37}" type="pres">
      <dgm:prSet presAssocID="{4699E90A-BCD5-4673-94DA-975F23FA2358}" presName="sibTrans" presStyleCnt="0"/>
      <dgm:spPr/>
    </dgm:pt>
    <dgm:pt modelId="{DBB070F4-8121-4A61-B167-45BA36AFDBA4}" type="pres">
      <dgm:prSet presAssocID="{E58159A1-B898-4E19-A919-AA4CC85CCFE7}" presName="node" presStyleLbl="node1" presStyleIdx="2" presStyleCnt="9">
        <dgm:presLayoutVars>
          <dgm:bulletEnabled val="1"/>
        </dgm:presLayoutVars>
      </dgm:prSet>
      <dgm:spPr/>
    </dgm:pt>
    <dgm:pt modelId="{1BD16540-6810-4167-8C64-58EA011274CD}" type="pres">
      <dgm:prSet presAssocID="{E0095CAF-3A45-4019-AEC5-377B7CBA1139}" presName="sibTrans" presStyleCnt="0"/>
      <dgm:spPr/>
    </dgm:pt>
    <dgm:pt modelId="{64EC63B9-8D35-4C39-A2A5-94C7C71919BB}" type="pres">
      <dgm:prSet presAssocID="{FB5F1BFB-01ED-4077-89D6-65260D826154}" presName="node" presStyleLbl="node1" presStyleIdx="3" presStyleCnt="9">
        <dgm:presLayoutVars>
          <dgm:bulletEnabled val="1"/>
        </dgm:presLayoutVars>
      </dgm:prSet>
      <dgm:spPr/>
    </dgm:pt>
    <dgm:pt modelId="{EF8CFDB0-D51A-4CF6-A5BA-1AB948004BF5}" type="pres">
      <dgm:prSet presAssocID="{DE83C258-F03A-4C96-A4E6-B0DA0FFC83F5}" presName="sibTrans" presStyleCnt="0"/>
      <dgm:spPr/>
    </dgm:pt>
    <dgm:pt modelId="{5A033E8E-EB28-4CA8-92C6-9590FB37EF0C}" type="pres">
      <dgm:prSet presAssocID="{83513C06-D62D-4AA1-A192-EDC7FA1D5D1A}" presName="node" presStyleLbl="node1" presStyleIdx="4" presStyleCnt="9">
        <dgm:presLayoutVars>
          <dgm:bulletEnabled val="1"/>
        </dgm:presLayoutVars>
      </dgm:prSet>
      <dgm:spPr/>
    </dgm:pt>
    <dgm:pt modelId="{7EF17E9B-913B-48E9-82FD-7620CD09BDBB}" type="pres">
      <dgm:prSet presAssocID="{18FEF090-403A-4C7D-BA0E-B0506B34823E}" presName="sibTrans" presStyleCnt="0"/>
      <dgm:spPr/>
    </dgm:pt>
    <dgm:pt modelId="{33F3E301-0238-4699-99C3-6A1DB5D3FE88}" type="pres">
      <dgm:prSet presAssocID="{61F32749-173F-4E5F-8564-538E15C4EDBC}" presName="node" presStyleLbl="node1" presStyleIdx="5" presStyleCnt="9">
        <dgm:presLayoutVars>
          <dgm:bulletEnabled val="1"/>
        </dgm:presLayoutVars>
      </dgm:prSet>
      <dgm:spPr/>
    </dgm:pt>
    <dgm:pt modelId="{0943CE75-9B74-4288-A39E-036C480AB54F}" type="pres">
      <dgm:prSet presAssocID="{37CBDD27-3330-4FC1-932F-10E2E0A68524}" presName="sibTrans" presStyleCnt="0"/>
      <dgm:spPr/>
    </dgm:pt>
    <dgm:pt modelId="{9C2A6832-BF8F-4E47-A13C-8AADEDDF80F9}" type="pres">
      <dgm:prSet presAssocID="{D887F8C1-7D87-4147-8AF9-3AA76900253B}" presName="node" presStyleLbl="node1" presStyleIdx="6" presStyleCnt="9">
        <dgm:presLayoutVars>
          <dgm:bulletEnabled val="1"/>
        </dgm:presLayoutVars>
      </dgm:prSet>
      <dgm:spPr/>
    </dgm:pt>
    <dgm:pt modelId="{3791ABF8-13ED-47FD-881E-9E79A86A7001}" type="pres">
      <dgm:prSet presAssocID="{79096857-7880-4D72-A759-F148085FE3EE}" presName="sibTrans" presStyleCnt="0"/>
      <dgm:spPr/>
    </dgm:pt>
    <dgm:pt modelId="{BF5ECBC5-4BF0-4DFF-9742-0A0A9C43EBC1}" type="pres">
      <dgm:prSet presAssocID="{4F66A5B8-123E-4BE1-99D4-180CE1A96F2B}" presName="node" presStyleLbl="node1" presStyleIdx="7" presStyleCnt="9">
        <dgm:presLayoutVars>
          <dgm:bulletEnabled val="1"/>
        </dgm:presLayoutVars>
      </dgm:prSet>
      <dgm:spPr/>
    </dgm:pt>
    <dgm:pt modelId="{5E84D64D-9C6B-43A7-9416-B171FF18BFC6}" type="pres">
      <dgm:prSet presAssocID="{F8125492-31F1-41B7-8435-31DC513D353E}" presName="sibTrans" presStyleCnt="0"/>
      <dgm:spPr/>
    </dgm:pt>
    <dgm:pt modelId="{280DB293-43A4-431C-85F6-B0623D7ED6FD}" type="pres">
      <dgm:prSet presAssocID="{F5E9C132-2BE7-4863-AAEC-F14613D0DAEB}" presName="node" presStyleLbl="node1" presStyleIdx="8" presStyleCnt="9">
        <dgm:presLayoutVars>
          <dgm:bulletEnabled val="1"/>
        </dgm:presLayoutVars>
      </dgm:prSet>
      <dgm:spPr/>
    </dgm:pt>
  </dgm:ptLst>
  <dgm:cxnLst>
    <dgm:cxn modelId="{DB912B06-2560-4A61-AD1C-18EF02315FB8}" type="presOf" srcId="{BFEE6796-6144-40D6-A777-7C43F9FB7DAD}" destId="{637A471D-1C7C-4334-96F5-3DBBF346A639}" srcOrd="0" destOrd="0" presId="urn:microsoft.com/office/officeart/2005/8/layout/default"/>
    <dgm:cxn modelId="{7109090B-844D-4AD1-A0FE-C0B2355D0097}" srcId="{8C018D87-BE8E-4842-A410-096801B7F2D3}" destId="{479D436D-31C7-424D-9C6A-7CB953B5CAC8}" srcOrd="0" destOrd="0" parTransId="{8AFFE326-B3C6-4506-874F-07A12E502FEB}" sibTransId="{BD3FF3D7-79EF-44BC-AACB-4C2091F316CA}"/>
    <dgm:cxn modelId="{4832010C-4D8B-4200-9094-7CB1EA4CD0A7}" type="presOf" srcId="{83513C06-D62D-4AA1-A192-EDC7FA1D5D1A}" destId="{5A033E8E-EB28-4CA8-92C6-9590FB37EF0C}" srcOrd="0" destOrd="0" presId="urn:microsoft.com/office/officeart/2005/8/layout/default"/>
    <dgm:cxn modelId="{156B8D0C-4E04-4272-8D4B-A5F001FEE6DC}" srcId="{8C018D87-BE8E-4842-A410-096801B7F2D3}" destId="{83513C06-D62D-4AA1-A192-EDC7FA1D5D1A}" srcOrd="4" destOrd="0" parTransId="{133E4EAA-AFBD-4FA5-B2EA-0DCF1FB3446F}" sibTransId="{18FEF090-403A-4C7D-BA0E-B0506B34823E}"/>
    <dgm:cxn modelId="{CCE23123-4EC7-4CD1-8280-F053611A93E5}" type="presOf" srcId="{4F66A5B8-123E-4BE1-99D4-180CE1A96F2B}" destId="{BF5ECBC5-4BF0-4DFF-9742-0A0A9C43EBC1}" srcOrd="0" destOrd="0" presId="urn:microsoft.com/office/officeart/2005/8/layout/default"/>
    <dgm:cxn modelId="{6E45133E-E2BD-42BA-9151-9C002D490691}" srcId="{8C018D87-BE8E-4842-A410-096801B7F2D3}" destId="{FB5F1BFB-01ED-4077-89D6-65260D826154}" srcOrd="3" destOrd="0" parTransId="{33A8C549-EF42-4668-A0FF-371666078FE0}" sibTransId="{DE83C258-F03A-4C96-A4E6-B0DA0FFC83F5}"/>
    <dgm:cxn modelId="{FA9C6543-B9F8-4927-B970-F048BF236133}" type="presOf" srcId="{F5E9C132-2BE7-4863-AAEC-F14613D0DAEB}" destId="{280DB293-43A4-431C-85F6-B0623D7ED6FD}" srcOrd="0" destOrd="0" presId="urn:microsoft.com/office/officeart/2005/8/layout/default"/>
    <dgm:cxn modelId="{A73FE54A-9898-49AF-8639-353BE241BE95}" srcId="{8C018D87-BE8E-4842-A410-096801B7F2D3}" destId="{D887F8C1-7D87-4147-8AF9-3AA76900253B}" srcOrd="6" destOrd="0" parTransId="{43932E34-F282-4CB9-AF4B-04BD2754840E}" sibTransId="{79096857-7880-4D72-A759-F148085FE3EE}"/>
    <dgm:cxn modelId="{BE8A9052-4715-48A5-9BE7-D2CDB2514F39}" type="presOf" srcId="{479D436D-31C7-424D-9C6A-7CB953B5CAC8}" destId="{07CF2220-ACAD-4A35-AA07-94C537E216CB}" srcOrd="0" destOrd="0" presId="urn:microsoft.com/office/officeart/2005/8/layout/default"/>
    <dgm:cxn modelId="{CF8C9F91-EFDE-4E06-9DD7-FBCCE8EB25E1}" type="presOf" srcId="{D887F8C1-7D87-4147-8AF9-3AA76900253B}" destId="{9C2A6832-BF8F-4E47-A13C-8AADEDDF80F9}" srcOrd="0" destOrd="0" presId="urn:microsoft.com/office/officeart/2005/8/layout/default"/>
    <dgm:cxn modelId="{FDF0FB93-A733-46C7-8039-1E0FEE7E1290}" type="presOf" srcId="{8C018D87-BE8E-4842-A410-096801B7F2D3}" destId="{0D3A1EDF-82B5-4CB2-A7E1-D8688D79EAE8}" srcOrd="0" destOrd="0" presId="urn:microsoft.com/office/officeart/2005/8/layout/default"/>
    <dgm:cxn modelId="{1C744EB8-AB95-4E8E-B518-F7298FE9F34C}" srcId="{8C018D87-BE8E-4842-A410-096801B7F2D3}" destId="{E58159A1-B898-4E19-A919-AA4CC85CCFE7}" srcOrd="2" destOrd="0" parTransId="{401B8DDB-39CA-4205-877E-E2EBEDEA5075}" sibTransId="{E0095CAF-3A45-4019-AEC5-377B7CBA1139}"/>
    <dgm:cxn modelId="{349BEACB-E530-4AEF-B8C1-281CE6CA205E}" srcId="{8C018D87-BE8E-4842-A410-096801B7F2D3}" destId="{BFEE6796-6144-40D6-A777-7C43F9FB7DAD}" srcOrd="1" destOrd="0" parTransId="{A08BF4EA-AFE8-4A6B-8AF2-1B94F3BF13C6}" sibTransId="{4699E90A-BCD5-4673-94DA-975F23FA2358}"/>
    <dgm:cxn modelId="{0C06E9CD-958F-4653-974E-D824E3149FCC}" type="presOf" srcId="{FB5F1BFB-01ED-4077-89D6-65260D826154}" destId="{64EC63B9-8D35-4C39-A2A5-94C7C71919BB}" srcOrd="0" destOrd="0" presId="urn:microsoft.com/office/officeart/2005/8/layout/default"/>
    <dgm:cxn modelId="{3F66C7DB-7CD9-4CA8-981F-D5F3198B1128}" srcId="{8C018D87-BE8E-4842-A410-096801B7F2D3}" destId="{61F32749-173F-4E5F-8564-538E15C4EDBC}" srcOrd="5" destOrd="0" parTransId="{52F90124-50B1-4126-9BB7-D3B4B63C9928}" sibTransId="{37CBDD27-3330-4FC1-932F-10E2E0A68524}"/>
    <dgm:cxn modelId="{95B6D9DD-420F-4290-B2BC-33120C60C0EE}" srcId="{8C018D87-BE8E-4842-A410-096801B7F2D3}" destId="{F5E9C132-2BE7-4863-AAEC-F14613D0DAEB}" srcOrd="8" destOrd="0" parTransId="{9C037C0D-457C-43A1-B12F-0DB6AF2C7B81}" sibTransId="{012A978B-0D87-4BA6-AD09-93365073B30B}"/>
    <dgm:cxn modelId="{4004FEE0-436A-45A7-A34B-69BC6D881035}" srcId="{8C018D87-BE8E-4842-A410-096801B7F2D3}" destId="{4F66A5B8-123E-4BE1-99D4-180CE1A96F2B}" srcOrd="7" destOrd="0" parTransId="{6D334F44-4477-4749-9E8E-E890E817D822}" sibTransId="{F8125492-31F1-41B7-8435-31DC513D353E}"/>
    <dgm:cxn modelId="{5DF349F6-C552-4E77-9640-862E742683E0}" type="presOf" srcId="{61F32749-173F-4E5F-8564-538E15C4EDBC}" destId="{33F3E301-0238-4699-99C3-6A1DB5D3FE88}" srcOrd="0" destOrd="0" presId="urn:microsoft.com/office/officeart/2005/8/layout/default"/>
    <dgm:cxn modelId="{50D7A8FC-331D-44E4-AE3C-A9F35F2C0A7F}" type="presOf" srcId="{E58159A1-B898-4E19-A919-AA4CC85CCFE7}" destId="{DBB070F4-8121-4A61-B167-45BA36AFDBA4}" srcOrd="0" destOrd="0" presId="urn:microsoft.com/office/officeart/2005/8/layout/default"/>
    <dgm:cxn modelId="{1F85CD91-93C5-45A4-A0E4-301B21B54B14}" type="presParOf" srcId="{0D3A1EDF-82B5-4CB2-A7E1-D8688D79EAE8}" destId="{07CF2220-ACAD-4A35-AA07-94C537E216CB}" srcOrd="0" destOrd="0" presId="urn:microsoft.com/office/officeart/2005/8/layout/default"/>
    <dgm:cxn modelId="{3728685B-F90E-42A5-9DFF-E216BC2166F7}" type="presParOf" srcId="{0D3A1EDF-82B5-4CB2-A7E1-D8688D79EAE8}" destId="{B4752448-4B53-4E78-8410-246E828CCE6F}" srcOrd="1" destOrd="0" presId="urn:microsoft.com/office/officeart/2005/8/layout/default"/>
    <dgm:cxn modelId="{708438B9-C2F9-4070-92F1-B72857C7AE29}" type="presParOf" srcId="{0D3A1EDF-82B5-4CB2-A7E1-D8688D79EAE8}" destId="{637A471D-1C7C-4334-96F5-3DBBF346A639}" srcOrd="2" destOrd="0" presId="urn:microsoft.com/office/officeart/2005/8/layout/default"/>
    <dgm:cxn modelId="{A01C2A3D-9117-44DC-8362-6C5DEC2ED01E}" type="presParOf" srcId="{0D3A1EDF-82B5-4CB2-A7E1-D8688D79EAE8}" destId="{310A271F-AD9B-4D2B-A682-11723E4B6C37}" srcOrd="3" destOrd="0" presId="urn:microsoft.com/office/officeart/2005/8/layout/default"/>
    <dgm:cxn modelId="{40CEC7AC-89FB-470E-A24D-69AC493CE008}" type="presParOf" srcId="{0D3A1EDF-82B5-4CB2-A7E1-D8688D79EAE8}" destId="{DBB070F4-8121-4A61-B167-45BA36AFDBA4}" srcOrd="4" destOrd="0" presId="urn:microsoft.com/office/officeart/2005/8/layout/default"/>
    <dgm:cxn modelId="{195C96D2-0BA3-4B2D-A4A3-8A5E3AF5E4F2}" type="presParOf" srcId="{0D3A1EDF-82B5-4CB2-A7E1-D8688D79EAE8}" destId="{1BD16540-6810-4167-8C64-58EA011274CD}" srcOrd="5" destOrd="0" presId="urn:microsoft.com/office/officeart/2005/8/layout/default"/>
    <dgm:cxn modelId="{89AB78E9-AD62-48BF-AB0F-99B6DF161D5D}" type="presParOf" srcId="{0D3A1EDF-82B5-4CB2-A7E1-D8688D79EAE8}" destId="{64EC63B9-8D35-4C39-A2A5-94C7C71919BB}" srcOrd="6" destOrd="0" presId="urn:microsoft.com/office/officeart/2005/8/layout/default"/>
    <dgm:cxn modelId="{0222AA38-B33B-4D44-90CD-3B06BD680E41}" type="presParOf" srcId="{0D3A1EDF-82B5-4CB2-A7E1-D8688D79EAE8}" destId="{EF8CFDB0-D51A-4CF6-A5BA-1AB948004BF5}" srcOrd="7" destOrd="0" presId="urn:microsoft.com/office/officeart/2005/8/layout/default"/>
    <dgm:cxn modelId="{87129DAB-13A4-4B64-BBA6-3C6CECD7B430}" type="presParOf" srcId="{0D3A1EDF-82B5-4CB2-A7E1-D8688D79EAE8}" destId="{5A033E8E-EB28-4CA8-92C6-9590FB37EF0C}" srcOrd="8" destOrd="0" presId="urn:microsoft.com/office/officeart/2005/8/layout/default"/>
    <dgm:cxn modelId="{9A059F7A-13E6-4456-B8EE-1296EA87C168}" type="presParOf" srcId="{0D3A1EDF-82B5-4CB2-A7E1-D8688D79EAE8}" destId="{7EF17E9B-913B-48E9-82FD-7620CD09BDBB}" srcOrd="9" destOrd="0" presId="urn:microsoft.com/office/officeart/2005/8/layout/default"/>
    <dgm:cxn modelId="{7B1C1BFC-CFB2-47B8-9AA7-944918815F27}" type="presParOf" srcId="{0D3A1EDF-82B5-4CB2-A7E1-D8688D79EAE8}" destId="{33F3E301-0238-4699-99C3-6A1DB5D3FE88}" srcOrd="10" destOrd="0" presId="urn:microsoft.com/office/officeart/2005/8/layout/default"/>
    <dgm:cxn modelId="{90A47855-0AC4-47CC-9D43-0C5DC86989DC}" type="presParOf" srcId="{0D3A1EDF-82B5-4CB2-A7E1-D8688D79EAE8}" destId="{0943CE75-9B74-4288-A39E-036C480AB54F}" srcOrd="11" destOrd="0" presId="urn:microsoft.com/office/officeart/2005/8/layout/default"/>
    <dgm:cxn modelId="{B324F230-0E46-4D05-A37C-CF05FA04C3B0}" type="presParOf" srcId="{0D3A1EDF-82B5-4CB2-A7E1-D8688D79EAE8}" destId="{9C2A6832-BF8F-4E47-A13C-8AADEDDF80F9}" srcOrd="12" destOrd="0" presId="urn:microsoft.com/office/officeart/2005/8/layout/default"/>
    <dgm:cxn modelId="{CE622613-8999-470C-B451-B4826E27A2A8}" type="presParOf" srcId="{0D3A1EDF-82B5-4CB2-A7E1-D8688D79EAE8}" destId="{3791ABF8-13ED-47FD-881E-9E79A86A7001}" srcOrd="13" destOrd="0" presId="urn:microsoft.com/office/officeart/2005/8/layout/default"/>
    <dgm:cxn modelId="{4A4D8FCC-DEC9-4F64-9DCC-5AAA6E8C57DB}" type="presParOf" srcId="{0D3A1EDF-82B5-4CB2-A7E1-D8688D79EAE8}" destId="{BF5ECBC5-4BF0-4DFF-9742-0A0A9C43EBC1}" srcOrd="14" destOrd="0" presId="urn:microsoft.com/office/officeart/2005/8/layout/default"/>
    <dgm:cxn modelId="{3D252718-C88F-4619-B330-461EA8B8DD20}" type="presParOf" srcId="{0D3A1EDF-82B5-4CB2-A7E1-D8688D79EAE8}" destId="{5E84D64D-9C6B-43A7-9416-B171FF18BFC6}" srcOrd="15" destOrd="0" presId="urn:microsoft.com/office/officeart/2005/8/layout/default"/>
    <dgm:cxn modelId="{BF0DA9AC-1A8E-4D53-A14E-5F4640319160}" type="presParOf" srcId="{0D3A1EDF-82B5-4CB2-A7E1-D8688D79EAE8}" destId="{280DB293-43A4-431C-85F6-B0623D7ED6F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DE7860-06EF-4858-A2E2-16EC3ABCFF7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E73BE8-5E8C-4F80-9943-018037626310}">
      <dgm:prSet phldrT="[Text]"/>
      <dgm:spPr/>
      <dgm:t>
        <a:bodyPr/>
        <a:lstStyle/>
        <a:p>
          <a:r>
            <a:rPr lang="en-US" b="1" i="0" dirty="0"/>
            <a:t>Executive Support System (ESS)</a:t>
          </a:r>
          <a:endParaRPr lang="en-US" dirty="0"/>
        </a:p>
      </dgm:t>
    </dgm:pt>
    <dgm:pt modelId="{BE5BC773-F635-4DC7-A926-190D4DBC1EBD}" type="parTrans" cxnId="{4D20A4FA-67F0-4384-AC8D-109A7804723E}">
      <dgm:prSet/>
      <dgm:spPr/>
      <dgm:t>
        <a:bodyPr/>
        <a:lstStyle/>
        <a:p>
          <a:endParaRPr lang="en-US"/>
        </a:p>
      </dgm:t>
    </dgm:pt>
    <dgm:pt modelId="{810693B7-CE9A-493B-ACDB-0EED56A7EE58}" type="sibTrans" cxnId="{4D20A4FA-67F0-4384-AC8D-109A7804723E}">
      <dgm:prSet/>
      <dgm:spPr/>
      <dgm:t>
        <a:bodyPr/>
        <a:lstStyle/>
        <a:p>
          <a:endParaRPr lang="en-US"/>
        </a:p>
      </dgm:t>
    </dgm:pt>
    <dgm:pt modelId="{7526879F-3419-4769-8A9A-D1C8F383E1A9}">
      <dgm:prSet phldrT="[Text]"/>
      <dgm:spPr/>
      <dgm:t>
        <a:bodyPr/>
        <a:lstStyle/>
        <a:p>
          <a:r>
            <a:rPr lang="en-US" b="1" i="0" dirty="0"/>
            <a:t>Group Decision Support System (GDSS)</a:t>
          </a:r>
          <a:endParaRPr lang="en-US" dirty="0"/>
        </a:p>
      </dgm:t>
    </dgm:pt>
    <dgm:pt modelId="{2F41A5E6-E101-442D-8588-5A6F6F0DE44B}" type="parTrans" cxnId="{B997CDB2-C07C-4DDB-B3CF-4C49FB6AE479}">
      <dgm:prSet/>
      <dgm:spPr/>
      <dgm:t>
        <a:bodyPr/>
        <a:lstStyle/>
        <a:p>
          <a:endParaRPr lang="en-US"/>
        </a:p>
      </dgm:t>
    </dgm:pt>
    <dgm:pt modelId="{8CE3E3CC-E377-43A6-8389-233049162BFA}" type="sibTrans" cxnId="{B997CDB2-C07C-4DDB-B3CF-4C49FB6AE479}">
      <dgm:prSet/>
      <dgm:spPr/>
      <dgm:t>
        <a:bodyPr/>
        <a:lstStyle/>
        <a:p>
          <a:endParaRPr lang="en-US"/>
        </a:p>
      </dgm:t>
    </dgm:pt>
    <dgm:pt modelId="{8901A87C-A63F-4270-B76A-B7E77329FDC1}">
      <dgm:prSet phldrT="[Text]"/>
      <dgm:spPr/>
      <dgm:t>
        <a:bodyPr/>
        <a:lstStyle/>
        <a:p>
          <a:r>
            <a:rPr lang="en-US" b="1" i="0" dirty="0"/>
            <a:t>Expert System (ES) dan Artificial Intelligent (AI)</a:t>
          </a:r>
        </a:p>
      </dgm:t>
    </dgm:pt>
    <dgm:pt modelId="{758CD89D-A275-456F-9350-8CBC86AE1A53}" type="parTrans" cxnId="{DA443616-3B62-400A-8F91-71FC999BD4B3}">
      <dgm:prSet/>
      <dgm:spPr/>
      <dgm:t>
        <a:bodyPr/>
        <a:lstStyle/>
        <a:p>
          <a:endParaRPr lang="en-US"/>
        </a:p>
      </dgm:t>
    </dgm:pt>
    <dgm:pt modelId="{B0A2C821-F8F5-4ABA-8498-4EF6FE895F06}" type="sibTrans" cxnId="{DA443616-3B62-400A-8F91-71FC999BD4B3}">
      <dgm:prSet/>
      <dgm:spPr/>
      <dgm:t>
        <a:bodyPr/>
        <a:lstStyle/>
        <a:p>
          <a:endParaRPr lang="en-US"/>
        </a:p>
      </dgm:t>
    </dgm:pt>
    <dgm:pt modelId="{E479586E-FB69-442F-B43F-3C2802B1BA24}">
      <dgm:prSet phldrT="[Text]"/>
      <dgm:spPr/>
      <dgm:t>
        <a:bodyPr/>
        <a:lstStyle/>
        <a:p>
          <a:r>
            <a:rPr lang="en-US" b="1" i="0" dirty="0"/>
            <a:t>Decision Support System (DSS)</a:t>
          </a:r>
        </a:p>
      </dgm:t>
    </dgm:pt>
    <dgm:pt modelId="{C4B56322-543D-4C59-9847-A56981B180ED}" type="parTrans" cxnId="{D7ADC39F-CAF1-4A3D-9AB2-2BDE71025E58}">
      <dgm:prSet/>
      <dgm:spPr/>
      <dgm:t>
        <a:bodyPr/>
        <a:lstStyle/>
        <a:p>
          <a:endParaRPr lang="en-US"/>
        </a:p>
      </dgm:t>
    </dgm:pt>
    <dgm:pt modelId="{2812E62A-29FF-4D5D-8F67-8F64DFDDE2A1}" type="sibTrans" cxnId="{D7ADC39F-CAF1-4A3D-9AB2-2BDE71025E58}">
      <dgm:prSet/>
      <dgm:spPr/>
      <dgm:t>
        <a:bodyPr/>
        <a:lstStyle/>
        <a:p>
          <a:endParaRPr lang="en-US"/>
        </a:p>
      </dgm:t>
    </dgm:pt>
    <dgm:pt modelId="{5650E20D-B507-4635-A3AE-401FEB4B9DC1}">
      <dgm:prSet phldrT="[Text]"/>
      <dgm:spPr/>
      <dgm:t>
        <a:bodyPr/>
        <a:lstStyle/>
        <a:p>
          <a:r>
            <a:rPr lang="en-US" b="1" i="0" dirty="0"/>
            <a:t>Transaction Processing System (TPS)</a:t>
          </a:r>
        </a:p>
      </dgm:t>
    </dgm:pt>
    <dgm:pt modelId="{17656930-7555-4F63-B9C8-404521B168CF}" type="parTrans" cxnId="{880F8A66-33A2-4ED2-B7C5-46F0A4D038B6}">
      <dgm:prSet/>
      <dgm:spPr/>
      <dgm:t>
        <a:bodyPr/>
        <a:lstStyle/>
        <a:p>
          <a:endParaRPr lang="en-US"/>
        </a:p>
      </dgm:t>
    </dgm:pt>
    <dgm:pt modelId="{2288553D-8D98-45C6-AB96-39CC516B9CBD}" type="sibTrans" cxnId="{880F8A66-33A2-4ED2-B7C5-46F0A4D038B6}">
      <dgm:prSet/>
      <dgm:spPr/>
      <dgm:t>
        <a:bodyPr/>
        <a:lstStyle/>
        <a:p>
          <a:endParaRPr lang="en-US"/>
        </a:p>
      </dgm:t>
    </dgm:pt>
    <dgm:pt modelId="{7A11C7F2-D90A-4840-96D0-E2866B5EFFC7}">
      <dgm:prSet phldrT="[Text]"/>
      <dgm:spPr/>
      <dgm:t>
        <a:bodyPr/>
        <a:lstStyle/>
        <a:p>
          <a:r>
            <a:rPr lang="en-US" b="1" i="0"/>
            <a:t>Knowledge Work System (KWS)</a:t>
          </a:r>
          <a:endParaRPr lang="en-US" b="1" i="0" dirty="0"/>
        </a:p>
      </dgm:t>
    </dgm:pt>
    <dgm:pt modelId="{28EE5D02-EFFB-4BE2-81AF-6488817883D5}" type="parTrans" cxnId="{FD7949C2-7F4B-424F-8E2E-2BE9AEA85717}">
      <dgm:prSet/>
      <dgm:spPr/>
      <dgm:t>
        <a:bodyPr/>
        <a:lstStyle/>
        <a:p>
          <a:endParaRPr lang="en-US"/>
        </a:p>
      </dgm:t>
    </dgm:pt>
    <dgm:pt modelId="{8A17D379-C568-40EC-A4C1-C1B7B0FFB617}" type="sibTrans" cxnId="{FD7949C2-7F4B-424F-8E2E-2BE9AEA85717}">
      <dgm:prSet/>
      <dgm:spPr/>
      <dgm:t>
        <a:bodyPr/>
        <a:lstStyle/>
        <a:p>
          <a:endParaRPr lang="en-US"/>
        </a:p>
      </dgm:t>
    </dgm:pt>
    <dgm:pt modelId="{6031DB15-3CF1-492B-8A31-8494184ABEEB}">
      <dgm:prSet phldrT="[Text]"/>
      <dgm:spPr/>
      <dgm:t>
        <a:bodyPr/>
        <a:lstStyle/>
        <a:p>
          <a:r>
            <a:rPr lang="en-US" b="1" i="0" dirty="0"/>
            <a:t>Office Automation System (OAS)</a:t>
          </a:r>
        </a:p>
      </dgm:t>
    </dgm:pt>
    <dgm:pt modelId="{BE85EB60-1865-4052-8895-9F5D8500EE2C}" type="parTrans" cxnId="{3440E55D-72F1-40FE-B592-FF3602A73AD7}">
      <dgm:prSet/>
      <dgm:spPr/>
      <dgm:t>
        <a:bodyPr/>
        <a:lstStyle/>
        <a:p>
          <a:endParaRPr lang="en-US"/>
        </a:p>
      </dgm:t>
    </dgm:pt>
    <dgm:pt modelId="{24DC2A6C-8A00-46CA-98BA-A691CD0D2F43}" type="sibTrans" cxnId="{3440E55D-72F1-40FE-B592-FF3602A73AD7}">
      <dgm:prSet/>
      <dgm:spPr/>
      <dgm:t>
        <a:bodyPr/>
        <a:lstStyle/>
        <a:p>
          <a:endParaRPr lang="en-US"/>
        </a:p>
      </dgm:t>
    </dgm:pt>
    <dgm:pt modelId="{426BA3D2-7DFA-4324-8147-1F0B472C3D5A}">
      <dgm:prSet phldrT="[Text]"/>
      <dgm:spPr/>
      <dgm:t>
        <a:bodyPr/>
        <a:lstStyle/>
        <a:p>
          <a:r>
            <a:rPr lang="en-US" b="1" i="0" dirty="0"/>
            <a:t>Supply Chain Management (SCM)</a:t>
          </a:r>
        </a:p>
      </dgm:t>
    </dgm:pt>
    <dgm:pt modelId="{87F4785B-0180-43D5-A76A-6CABA3DB66D6}" type="parTrans" cxnId="{535E123B-B84C-4F46-9062-1CABB91F11B7}">
      <dgm:prSet/>
      <dgm:spPr/>
      <dgm:t>
        <a:bodyPr/>
        <a:lstStyle/>
        <a:p>
          <a:endParaRPr lang="en-US"/>
        </a:p>
      </dgm:t>
    </dgm:pt>
    <dgm:pt modelId="{6C48A67B-7A3B-4391-B110-8812CDCB009F}" type="sibTrans" cxnId="{535E123B-B84C-4F46-9062-1CABB91F11B7}">
      <dgm:prSet/>
      <dgm:spPr/>
      <dgm:t>
        <a:bodyPr/>
        <a:lstStyle/>
        <a:p>
          <a:endParaRPr lang="en-US"/>
        </a:p>
      </dgm:t>
    </dgm:pt>
    <dgm:pt modelId="{B469A56F-B078-4AA4-A389-EBC0E18A15C7}">
      <dgm:prSet phldrT="[Text]"/>
      <dgm:spPr/>
      <dgm:t>
        <a:bodyPr/>
        <a:lstStyle/>
        <a:p>
          <a:r>
            <a:rPr lang="en-US" b="1" i="0" dirty="0"/>
            <a:t>E-commerce, electronic commerce</a:t>
          </a:r>
        </a:p>
      </dgm:t>
    </dgm:pt>
    <dgm:pt modelId="{494A5C0D-E4AD-4317-9055-FAA4FD7AA3C8}" type="parTrans" cxnId="{B456EBED-8A61-45DB-940D-5523BE844F0C}">
      <dgm:prSet/>
      <dgm:spPr/>
      <dgm:t>
        <a:bodyPr/>
        <a:lstStyle/>
        <a:p>
          <a:endParaRPr lang="en-US"/>
        </a:p>
      </dgm:t>
    </dgm:pt>
    <dgm:pt modelId="{7B8344D0-196A-4DB9-B096-7F4C357C31A4}" type="sibTrans" cxnId="{B456EBED-8A61-45DB-940D-5523BE844F0C}">
      <dgm:prSet/>
      <dgm:spPr/>
      <dgm:t>
        <a:bodyPr/>
        <a:lstStyle/>
        <a:p>
          <a:endParaRPr lang="en-US"/>
        </a:p>
      </dgm:t>
    </dgm:pt>
    <dgm:pt modelId="{03C1B1E4-53E5-42A4-9518-0B3A3531EC9E}">
      <dgm:prSet phldrT="[Text]"/>
      <dgm:spPr/>
      <dgm:t>
        <a:bodyPr/>
        <a:lstStyle/>
        <a:p>
          <a:r>
            <a:rPr lang="en-US" b="1" i="0" dirty="0"/>
            <a:t>Enterprise Resource Planning (ERP)</a:t>
          </a:r>
        </a:p>
      </dgm:t>
    </dgm:pt>
    <dgm:pt modelId="{5E285587-FE44-4415-A65C-C94AE4660AFF}" type="parTrans" cxnId="{CDBCF464-1E99-45B4-BD09-8BF945D75613}">
      <dgm:prSet/>
      <dgm:spPr/>
      <dgm:t>
        <a:bodyPr/>
        <a:lstStyle/>
        <a:p>
          <a:endParaRPr lang="en-US"/>
        </a:p>
      </dgm:t>
    </dgm:pt>
    <dgm:pt modelId="{AEDA8A47-5E97-4B4D-B9D3-EB56B6C3319B}" type="sibTrans" cxnId="{CDBCF464-1E99-45B4-BD09-8BF945D75613}">
      <dgm:prSet/>
      <dgm:spPr/>
      <dgm:t>
        <a:bodyPr/>
        <a:lstStyle/>
        <a:p>
          <a:endParaRPr lang="en-US"/>
        </a:p>
      </dgm:t>
    </dgm:pt>
    <dgm:pt modelId="{29793689-1EB9-4CCA-B1F3-63C978D9CCE2}" type="pres">
      <dgm:prSet presAssocID="{F9DE7860-06EF-4858-A2E2-16EC3ABCFF72}" presName="linear" presStyleCnt="0">
        <dgm:presLayoutVars>
          <dgm:animLvl val="lvl"/>
          <dgm:resizeHandles val="exact"/>
        </dgm:presLayoutVars>
      </dgm:prSet>
      <dgm:spPr/>
    </dgm:pt>
    <dgm:pt modelId="{CDC650BE-C653-4166-BF15-6C298BB80571}" type="pres">
      <dgm:prSet presAssocID="{F8E73BE8-5E8C-4F80-9943-018037626310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FAD3B9E8-3C17-4A20-A015-600F5EAF6F58}" type="pres">
      <dgm:prSet presAssocID="{810693B7-CE9A-493B-ACDB-0EED56A7EE58}" presName="spacer" presStyleCnt="0"/>
      <dgm:spPr/>
    </dgm:pt>
    <dgm:pt modelId="{EA008E6D-F5D3-4912-80A8-2B1633516B9F}" type="pres">
      <dgm:prSet presAssocID="{7526879F-3419-4769-8A9A-D1C8F383E1A9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8F12C0D1-58B1-4D97-8BB2-8AB7AD794F78}" type="pres">
      <dgm:prSet presAssocID="{8CE3E3CC-E377-43A6-8389-233049162BFA}" presName="spacer" presStyleCnt="0"/>
      <dgm:spPr/>
    </dgm:pt>
    <dgm:pt modelId="{9164CEC4-9703-47DB-8C95-E2C01A94ABF4}" type="pres">
      <dgm:prSet presAssocID="{8901A87C-A63F-4270-B76A-B7E77329FDC1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7042AF37-6F7F-49B4-95E2-8A0C93A84528}" type="pres">
      <dgm:prSet presAssocID="{B0A2C821-F8F5-4ABA-8498-4EF6FE895F06}" presName="spacer" presStyleCnt="0"/>
      <dgm:spPr/>
    </dgm:pt>
    <dgm:pt modelId="{368F0F50-23D9-419D-8AFA-F5C2CBA5F91A}" type="pres">
      <dgm:prSet presAssocID="{E479586E-FB69-442F-B43F-3C2802B1BA24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0BD81FA5-183D-4001-BC9E-E399CEF02D7A}" type="pres">
      <dgm:prSet presAssocID="{2812E62A-29FF-4D5D-8F67-8F64DFDDE2A1}" presName="spacer" presStyleCnt="0"/>
      <dgm:spPr/>
    </dgm:pt>
    <dgm:pt modelId="{3426F599-16D4-4444-9A12-C0DA012D5413}" type="pres">
      <dgm:prSet presAssocID="{5650E20D-B507-4635-A3AE-401FEB4B9DC1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FB85241A-2530-4C80-873E-CB8522E26B90}" type="pres">
      <dgm:prSet presAssocID="{2288553D-8D98-45C6-AB96-39CC516B9CBD}" presName="spacer" presStyleCnt="0"/>
      <dgm:spPr/>
    </dgm:pt>
    <dgm:pt modelId="{55933968-1BC2-45A2-98EA-B0D250E6FC71}" type="pres">
      <dgm:prSet presAssocID="{7A11C7F2-D90A-4840-96D0-E2866B5EFFC7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8A7CB5E8-EDAC-49A7-8AE1-D5C15FB0025E}" type="pres">
      <dgm:prSet presAssocID="{8A17D379-C568-40EC-A4C1-C1B7B0FFB617}" presName="spacer" presStyleCnt="0"/>
      <dgm:spPr/>
    </dgm:pt>
    <dgm:pt modelId="{84439347-7A12-4E34-BABA-9FE81EE5260A}" type="pres">
      <dgm:prSet presAssocID="{6031DB15-3CF1-492B-8A31-8494184ABEEB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08CA9B04-B381-4C6B-8F6B-6AAEED9DD792}" type="pres">
      <dgm:prSet presAssocID="{24DC2A6C-8A00-46CA-98BA-A691CD0D2F43}" presName="spacer" presStyleCnt="0"/>
      <dgm:spPr/>
    </dgm:pt>
    <dgm:pt modelId="{70BC55DE-2E0C-4439-A981-D2D2D35FC6C8}" type="pres">
      <dgm:prSet presAssocID="{426BA3D2-7DFA-4324-8147-1F0B472C3D5A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B826AFB2-35D5-468D-B090-CFB0123AB5CE}" type="pres">
      <dgm:prSet presAssocID="{6C48A67B-7A3B-4391-B110-8812CDCB009F}" presName="spacer" presStyleCnt="0"/>
      <dgm:spPr/>
    </dgm:pt>
    <dgm:pt modelId="{22197A75-3DBF-4D90-940C-933B9F53282E}" type="pres">
      <dgm:prSet presAssocID="{B469A56F-B078-4AA4-A389-EBC0E18A15C7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E605DDD8-0943-4DD2-8D3F-B81F713A2FF0}" type="pres">
      <dgm:prSet presAssocID="{7B8344D0-196A-4DB9-B096-7F4C357C31A4}" presName="spacer" presStyleCnt="0"/>
      <dgm:spPr/>
    </dgm:pt>
    <dgm:pt modelId="{6ABA20DF-03F8-4E91-85BA-D5507225FACB}" type="pres">
      <dgm:prSet presAssocID="{03C1B1E4-53E5-42A4-9518-0B3A3531EC9E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DA443616-3B62-400A-8F91-71FC999BD4B3}" srcId="{F9DE7860-06EF-4858-A2E2-16EC3ABCFF72}" destId="{8901A87C-A63F-4270-B76A-B7E77329FDC1}" srcOrd="2" destOrd="0" parTransId="{758CD89D-A275-456F-9350-8CBC86AE1A53}" sibTransId="{B0A2C821-F8F5-4ABA-8498-4EF6FE895F06}"/>
    <dgm:cxn modelId="{A2B84A17-A6B4-4017-B0C5-100930D127EB}" type="presOf" srcId="{F9DE7860-06EF-4858-A2E2-16EC3ABCFF72}" destId="{29793689-1EB9-4CCA-B1F3-63C978D9CCE2}" srcOrd="0" destOrd="0" presId="urn:microsoft.com/office/officeart/2005/8/layout/vList2"/>
    <dgm:cxn modelId="{4355411D-9DA2-4FE0-9188-AAA18A297C98}" type="presOf" srcId="{F8E73BE8-5E8C-4F80-9943-018037626310}" destId="{CDC650BE-C653-4166-BF15-6C298BB80571}" srcOrd="0" destOrd="0" presId="urn:microsoft.com/office/officeart/2005/8/layout/vList2"/>
    <dgm:cxn modelId="{2ED19D30-4EC0-4595-94CF-D5E8ACE1A15B}" type="presOf" srcId="{5650E20D-B507-4635-A3AE-401FEB4B9DC1}" destId="{3426F599-16D4-4444-9A12-C0DA012D5413}" srcOrd="0" destOrd="0" presId="urn:microsoft.com/office/officeart/2005/8/layout/vList2"/>
    <dgm:cxn modelId="{535E123B-B84C-4F46-9062-1CABB91F11B7}" srcId="{F9DE7860-06EF-4858-A2E2-16EC3ABCFF72}" destId="{426BA3D2-7DFA-4324-8147-1F0B472C3D5A}" srcOrd="7" destOrd="0" parTransId="{87F4785B-0180-43D5-A76A-6CABA3DB66D6}" sibTransId="{6C48A67B-7A3B-4391-B110-8812CDCB009F}"/>
    <dgm:cxn modelId="{536F3A40-824F-49FB-9547-DDA24A8357AD}" type="presOf" srcId="{E479586E-FB69-442F-B43F-3C2802B1BA24}" destId="{368F0F50-23D9-419D-8AFA-F5C2CBA5F91A}" srcOrd="0" destOrd="0" presId="urn:microsoft.com/office/officeart/2005/8/layout/vList2"/>
    <dgm:cxn modelId="{3440E55D-72F1-40FE-B592-FF3602A73AD7}" srcId="{F9DE7860-06EF-4858-A2E2-16EC3ABCFF72}" destId="{6031DB15-3CF1-492B-8A31-8494184ABEEB}" srcOrd="6" destOrd="0" parTransId="{BE85EB60-1865-4052-8895-9F5D8500EE2C}" sibTransId="{24DC2A6C-8A00-46CA-98BA-A691CD0D2F43}"/>
    <dgm:cxn modelId="{CDBCF464-1E99-45B4-BD09-8BF945D75613}" srcId="{F9DE7860-06EF-4858-A2E2-16EC3ABCFF72}" destId="{03C1B1E4-53E5-42A4-9518-0B3A3531EC9E}" srcOrd="9" destOrd="0" parTransId="{5E285587-FE44-4415-A65C-C94AE4660AFF}" sibTransId="{AEDA8A47-5E97-4B4D-B9D3-EB56B6C3319B}"/>
    <dgm:cxn modelId="{880F8A66-33A2-4ED2-B7C5-46F0A4D038B6}" srcId="{F9DE7860-06EF-4858-A2E2-16EC3ABCFF72}" destId="{5650E20D-B507-4635-A3AE-401FEB4B9DC1}" srcOrd="4" destOrd="0" parTransId="{17656930-7555-4F63-B9C8-404521B168CF}" sibTransId="{2288553D-8D98-45C6-AB96-39CC516B9CBD}"/>
    <dgm:cxn modelId="{49878D57-D9B5-4795-89EC-6C2CB753F280}" type="presOf" srcId="{03C1B1E4-53E5-42A4-9518-0B3A3531EC9E}" destId="{6ABA20DF-03F8-4E91-85BA-D5507225FACB}" srcOrd="0" destOrd="0" presId="urn:microsoft.com/office/officeart/2005/8/layout/vList2"/>
    <dgm:cxn modelId="{E17D9B9A-8321-41AD-A079-0BA5DA8458FD}" type="presOf" srcId="{7A11C7F2-D90A-4840-96D0-E2866B5EFFC7}" destId="{55933968-1BC2-45A2-98EA-B0D250E6FC71}" srcOrd="0" destOrd="0" presId="urn:microsoft.com/office/officeart/2005/8/layout/vList2"/>
    <dgm:cxn modelId="{D7ADC39F-CAF1-4A3D-9AB2-2BDE71025E58}" srcId="{F9DE7860-06EF-4858-A2E2-16EC3ABCFF72}" destId="{E479586E-FB69-442F-B43F-3C2802B1BA24}" srcOrd="3" destOrd="0" parTransId="{C4B56322-543D-4C59-9847-A56981B180ED}" sibTransId="{2812E62A-29FF-4D5D-8F67-8F64DFDDE2A1}"/>
    <dgm:cxn modelId="{4F780FA7-9B93-4F6E-AC76-273171CBB252}" type="presOf" srcId="{6031DB15-3CF1-492B-8A31-8494184ABEEB}" destId="{84439347-7A12-4E34-BABA-9FE81EE5260A}" srcOrd="0" destOrd="0" presId="urn:microsoft.com/office/officeart/2005/8/layout/vList2"/>
    <dgm:cxn modelId="{AA0674AA-038A-4349-9487-67044B29B002}" type="presOf" srcId="{B469A56F-B078-4AA4-A389-EBC0E18A15C7}" destId="{22197A75-3DBF-4D90-940C-933B9F53282E}" srcOrd="0" destOrd="0" presId="urn:microsoft.com/office/officeart/2005/8/layout/vList2"/>
    <dgm:cxn modelId="{B997CDB2-C07C-4DDB-B3CF-4C49FB6AE479}" srcId="{F9DE7860-06EF-4858-A2E2-16EC3ABCFF72}" destId="{7526879F-3419-4769-8A9A-D1C8F383E1A9}" srcOrd="1" destOrd="0" parTransId="{2F41A5E6-E101-442D-8588-5A6F6F0DE44B}" sibTransId="{8CE3E3CC-E377-43A6-8389-233049162BFA}"/>
    <dgm:cxn modelId="{FD7949C2-7F4B-424F-8E2E-2BE9AEA85717}" srcId="{F9DE7860-06EF-4858-A2E2-16EC3ABCFF72}" destId="{7A11C7F2-D90A-4840-96D0-E2866B5EFFC7}" srcOrd="5" destOrd="0" parTransId="{28EE5D02-EFFB-4BE2-81AF-6488817883D5}" sibTransId="{8A17D379-C568-40EC-A4C1-C1B7B0FFB617}"/>
    <dgm:cxn modelId="{62C57BC2-8782-48A1-A701-2CE069366A33}" type="presOf" srcId="{8901A87C-A63F-4270-B76A-B7E77329FDC1}" destId="{9164CEC4-9703-47DB-8C95-E2C01A94ABF4}" srcOrd="0" destOrd="0" presId="urn:microsoft.com/office/officeart/2005/8/layout/vList2"/>
    <dgm:cxn modelId="{6E5725D8-444B-4D0C-B0CB-117FB14D3F93}" type="presOf" srcId="{7526879F-3419-4769-8A9A-D1C8F383E1A9}" destId="{EA008E6D-F5D3-4912-80A8-2B1633516B9F}" srcOrd="0" destOrd="0" presId="urn:microsoft.com/office/officeart/2005/8/layout/vList2"/>
    <dgm:cxn modelId="{A44AABED-BBC4-43B9-9F4D-25781AFE879A}" type="presOf" srcId="{426BA3D2-7DFA-4324-8147-1F0B472C3D5A}" destId="{70BC55DE-2E0C-4439-A981-D2D2D35FC6C8}" srcOrd="0" destOrd="0" presId="urn:microsoft.com/office/officeart/2005/8/layout/vList2"/>
    <dgm:cxn modelId="{B456EBED-8A61-45DB-940D-5523BE844F0C}" srcId="{F9DE7860-06EF-4858-A2E2-16EC3ABCFF72}" destId="{B469A56F-B078-4AA4-A389-EBC0E18A15C7}" srcOrd="8" destOrd="0" parTransId="{494A5C0D-E4AD-4317-9055-FAA4FD7AA3C8}" sibTransId="{7B8344D0-196A-4DB9-B096-7F4C357C31A4}"/>
    <dgm:cxn modelId="{4D20A4FA-67F0-4384-AC8D-109A7804723E}" srcId="{F9DE7860-06EF-4858-A2E2-16EC3ABCFF72}" destId="{F8E73BE8-5E8C-4F80-9943-018037626310}" srcOrd="0" destOrd="0" parTransId="{BE5BC773-F635-4DC7-A926-190D4DBC1EBD}" sibTransId="{810693B7-CE9A-493B-ACDB-0EED56A7EE58}"/>
    <dgm:cxn modelId="{AD6D4EE3-6F45-4EF5-9EBB-09966B090BB6}" type="presParOf" srcId="{29793689-1EB9-4CCA-B1F3-63C978D9CCE2}" destId="{CDC650BE-C653-4166-BF15-6C298BB80571}" srcOrd="0" destOrd="0" presId="urn:microsoft.com/office/officeart/2005/8/layout/vList2"/>
    <dgm:cxn modelId="{2038E6E1-17C2-427D-A04B-E86DEBBB5398}" type="presParOf" srcId="{29793689-1EB9-4CCA-B1F3-63C978D9CCE2}" destId="{FAD3B9E8-3C17-4A20-A015-600F5EAF6F58}" srcOrd="1" destOrd="0" presId="urn:microsoft.com/office/officeart/2005/8/layout/vList2"/>
    <dgm:cxn modelId="{1E697B89-DE3D-430A-BFAC-7CB9512A4762}" type="presParOf" srcId="{29793689-1EB9-4CCA-B1F3-63C978D9CCE2}" destId="{EA008E6D-F5D3-4912-80A8-2B1633516B9F}" srcOrd="2" destOrd="0" presId="urn:microsoft.com/office/officeart/2005/8/layout/vList2"/>
    <dgm:cxn modelId="{219D7B5E-D453-4FB5-A210-3BC79F3BB488}" type="presParOf" srcId="{29793689-1EB9-4CCA-B1F3-63C978D9CCE2}" destId="{8F12C0D1-58B1-4D97-8BB2-8AB7AD794F78}" srcOrd="3" destOrd="0" presId="urn:microsoft.com/office/officeart/2005/8/layout/vList2"/>
    <dgm:cxn modelId="{19645C64-B771-432E-9F4A-A5BD782EA732}" type="presParOf" srcId="{29793689-1EB9-4CCA-B1F3-63C978D9CCE2}" destId="{9164CEC4-9703-47DB-8C95-E2C01A94ABF4}" srcOrd="4" destOrd="0" presId="urn:microsoft.com/office/officeart/2005/8/layout/vList2"/>
    <dgm:cxn modelId="{5505D850-5B79-428C-AB3E-D0CB0A5BD9EA}" type="presParOf" srcId="{29793689-1EB9-4CCA-B1F3-63C978D9CCE2}" destId="{7042AF37-6F7F-49B4-95E2-8A0C93A84528}" srcOrd="5" destOrd="0" presId="urn:microsoft.com/office/officeart/2005/8/layout/vList2"/>
    <dgm:cxn modelId="{2CB3B828-8450-4495-BFEC-9FD28C351950}" type="presParOf" srcId="{29793689-1EB9-4CCA-B1F3-63C978D9CCE2}" destId="{368F0F50-23D9-419D-8AFA-F5C2CBA5F91A}" srcOrd="6" destOrd="0" presId="urn:microsoft.com/office/officeart/2005/8/layout/vList2"/>
    <dgm:cxn modelId="{BDF1CD67-9118-4DA9-88AA-F0EF798EEC96}" type="presParOf" srcId="{29793689-1EB9-4CCA-B1F3-63C978D9CCE2}" destId="{0BD81FA5-183D-4001-BC9E-E399CEF02D7A}" srcOrd="7" destOrd="0" presId="urn:microsoft.com/office/officeart/2005/8/layout/vList2"/>
    <dgm:cxn modelId="{62CDDEB6-C4C4-4B9F-A6BB-3F4765E67BF2}" type="presParOf" srcId="{29793689-1EB9-4CCA-B1F3-63C978D9CCE2}" destId="{3426F599-16D4-4444-9A12-C0DA012D5413}" srcOrd="8" destOrd="0" presId="urn:microsoft.com/office/officeart/2005/8/layout/vList2"/>
    <dgm:cxn modelId="{B78E01E7-9F16-4D20-8E87-3947CEB636EB}" type="presParOf" srcId="{29793689-1EB9-4CCA-B1F3-63C978D9CCE2}" destId="{FB85241A-2530-4C80-873E-CB8522E26B90}" srcOrd="9" destOrd="0" presId="urn:microsoft.com/office/officeart/2005/8/layout/vList2"/>
    <dgm:cxn modelId="{7875543F-A818-4E32-97CE-728DDB8C9CB7}" type="presParOf" srcId="{29793689-1EB9-4CCA-B1F3-63C978D9CCE2}" destId="{55933968-1BC2-45A2-98EA-B0D250E6FC71}" srcOrd="10" destOrd="0" presId="urn:microsoft.com/office/officeart/2005/8/layout/vList2"/>
    <dgm:cxn modelId="{DF8A6BB4-BEBC-4359-8CBA-74F27028A958}" type="presParOf" srcId="{29793689-1EB9-4CCA-B1F3-63C978D9CCE2}" destId="{8A7CB5E8-EDAC-49A7-8AE1-D5C15FB0025E}" srcOrd="11" destOrd="0" presId="urn:microsoft.com/office/officeart/2005/8/layout/vList2"/>
    <dgm:cxn modelId="{4EB2B8D4-DEEE-43FE-8E2A-5A8F7EAADC39}" type="presParOf" srcId="{29793689-1EB9-4CCA-B1F3-63C978D9CCE2}" destId="{84439347-7A12-4E34-BABA-9FE81EE5260A}" srcOrd="12" destOrd="0" presId="urn:microsoft.com/office/officeart/2005/8/layout/vList2"/>
    <dgm:cxn modelId="{2B4B115E-F149-4B9D-9D5F-E356274F9645}" type="presParOf" srcId="{29793689-1EB9-4CCA-B1F3-63C978D9CCE2}" destId="{08CA9B04-B381-4C6B-8F6B-6AAEED9DD792}" srcOrd="13" destOrd="0" presId="urn:microsoft.com/office/officeart/2005/8/layout/vList2"/>
    <dgm:cxn modelId="{88038F0C-378F-4DE5-B270-D34868CCA246}" type="presParOf" srcId="{29793689-1EB9-4CCA-B1F3-63C978D9CCE2}" destId="{70BC55DE-2E0C-4439-A981-D2D2D35FC6C8}" srcOrd="14" destOrd="0" presId="urn:microsoft.com/office/officeart/2005/8/layout/vList2"/>
    <dgm:cxn modelId="{829B6BF9-496C-4DD0-99A4-E443BECD0EE4}" type="presParOf" srcId="{29793689-1EB9-4CCA-B1F3-63C978D9CCE2}" destId="{B826AFB2-35D5-468D-B090-CFB0123AB5CE}" srcOrd="15" destOrd="0" presId="urn:microsoft.com/office/officeart/2005/8/layout/vList2"/>
    <dgm:cxn modelId="{CBE340C8-71BC-4AA0-9EA0-CFB7863C440F}" type="presParOf" srcId="{29793689-1EB9-4CCA-B1F3-63C978D9CCE2}" destId="{22197A75-3DBF-4D90-940C-933B9F53282E}" srcOrd="16" destOrd="0" presId="urn:microsoft.com/office/officeart/2005/8/layout/vList2"/>
    <dgm:cxn modelId="{CBC12E79-E0BA-40C6-BBDA-EF969CC784EF}" type="presParOf" srcId="{29793689-1EB9-4CCA-B1F3-63C978D9CCE2}" destId="{E605DDD8-0943-4DD2-8D3F-B81F713A2FF0}" srcOrd="17" destOrd="0" presId="urn:microsoft.com/office/officeart/2005/8/layout/vList2"/>
    <dgm:cxn modelId="{422FC265-7393-49BE-A0AC-D172DBF20CBF}" type="presParOf" srcId="{29793689-1EB9-4CCA-B1F3-63C978D9CCE2}" destId="{6ABA20DF-03F8-4E91-85BA-D5507225FACB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B6283C-B46A-4AC1-8889-AB050DE8F1A0}">
      <dsp:nvSpPr>
        <dsp:cNvPr id="0" name=""/>
        <dsp:cNvSpPr/>
      </dsp:nvSpPr>
      <dsp:spPr>
        <a:xfrm rot="5400000">
          <a:off x="-132001" y="134463"/>
          <a:ext cx="880010" cy="61600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</a:t>
          </a:r>
        </a:p>
      </dsp:txBody>
      <dsp:txXfrm rot="-5400000">
        <a:off x="1" y="310466"/>
        <a:ext cx="616007" cy="264003"/>
      </dsp:txXfrm>
    </dsp:sp>
    <dsp:sp modelId="{8A6A318C-5FE0-4BB9-AB13-2DE6523A437F}">
      <dsp:nvSpPr>
        <dsp:cNvPr id="0" name=""/>
        <dsp:cNvSpPr/>
      </dsp:nvSpPr>
      <dsp:spPr>
        <a:xfrm rot="5400000">
          <a:off x="4460998" y="-3842529"/>
          <a:ext cx="572006" cy="82619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-5" dirty="0" err="1">
              <a:latin typeface="Arial"/>
              <a:cs typeface="Arial"/>
            </a:rPr>
            <a:t>Menentukan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Tema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Penelitian</a:t>
          </a:r>
          <a:r>
            <a:rPr lang="en-US" sz="1800" kern="1200" spc="-5" dirty="0">
              <a:latin typeface="Arial"/>
              <a:cs typeface="Arial"/>
            </a:rPr>
            <a:t> (</a:t>
          </a:r>
          <a:r>
            <a:rPr lang="en-US" sz="1800" kern="1200" spc="-5" dirty="0" err="1">
              <a:latin typeface="Arial"/>
              <a:cs typeface="Arial"/>
            </a:rPr>
            <a:t>Masalah</a:t>
          </a:r>
          <a:r>
            <a:rPr lang="en-US" sz="1800" kern="1200" spc="-5" dirty="0">
              <a:latin typeface="Arial"/>
              <a:cs typeface="Arial"/>
            </a:rPr>
            <a:t> yang </a:t>
          </a:r>
          <a:r>
            <a:rPr lang="en-US" sz="1800" kern="1200" spc="-5" dirty="0" err="1">
              <a:latin typeface="Arial"/>
              <a:cs typeface="Arial"/>
            </a:rPr>
            <a:t>ada</a:t>
          </a:r>
          <a:r>
            <a:rPr lang="en-US" sz="1800" kern="1200" spc="-5" dirty="0">
              <a:latin typeface="Arial"/>
              <a:cs typeface="Arial"/>
            </a:rPr>
            <a:t>, </a:t>
          </a:r>
          <a:r>
            <a:rPr lang="en-US" sz="1800" kern="1200" spc="-5" dirty="0" err="1">
              <a:latin typeface="Arial"/>
              <a:cs typeface="Arial"/>
            </a:rPr>
            <a:t>Isu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terbaru</a:t>
          </a:r>
          <a:r>
            <a:rPr lang="en-US" sz="1800" kern="1200" spc="-5" dirty="0">
              <a:latin typeface="Arial"/>
              <a:cs typeface="Arial"/>
            </a:rPr>
            <a:t>, Ide, </a:t>
          </a:r>
          <a:r>
            <a:rPr lang="en-US" sz="1800" kern="1200" spc="-5" dirty="0" err="1">
              <a:latin typeface="Arial"/>
              <a:cs typeface="Arial"/>
            </a:rPr>
            <a:t>dll</a:t>
          </a:r>
          <a:r>
            <a:rPr lang="en-US" sz="1800" kern="1200" spc="-5" dirty="0">
              <a:latin typeface="Arial"/>
              <a:cs typeface="Arial"/>
            </a:rPr>
            <a:t>)</a:t>
          </a:r>
          <a:endParaRPr lang="en-US" sz="1800" kern="1200" dirty="0"/>
        </a:p>
      </dsp:txBody>
      <dsp:txXfrm rot="-5400000">
        <a:off x="616007" y="30385"/>
        <a:ext cx="8234066" cy="516160"/>
      </dsp:txXfrm>
    </dsp:sp>
    <dsp:sp modelId="{1B745DEB-C350-486A-BFBF-BCD41A0E2028}">
      <dsp:nvSpPr>
        <dsp:cNvPr id="0" name=""/>
        <dsp:cNvSpPr/>
      </dsp:nvSpPr>
      <dsp:spPr>
        <a:xfrm rot="5400000">
          <a:off x="-132001" y="916126"/>
          <a:ext cx="880010" cy="61600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</a:p>
      </dsp:txBody>
      <dsp:txXfrm rot="-5400000">
        <a:off x="1" y="1092129"/>
        <a:ext cx="616007" cy="264003"/>
      </dsp:txXfrm>
    </dsp:sp>
    <dsp:sp modelId="{EF16B905-240E-4160-9E5D-908A2703CE21}">
      <dsp:nvSpPr>
        <dsp:cNvPr id="0" name=""/>
        <dsp:cNvSpPr/>
      </dsp:nvSpPr>
      <dsp:spPr>
        <a:xfrm rot="5400000">
          <a:off x="4460998" y="-3060866"/>
          <a:ext cx="572006" cy="82619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-5" dirty="0" err="1">
              <a:latin typeface="Arial"/>
              <a:cs typeface="Arial"/>
            </a:rPr>
            <a:t>Pahami</a:t>
          </a:r>
          <a:r>
            <a:rPr lang="en-US" sz="1800" kern="1200" spc="-5" dirty="0">
              <a:latin typeface="Arial"/>
              <a:cs typeface="Arial"/>
            </a:rPr>
            <a:t> dan </a:t>
          </a:r>
          <a:r>
            <a:rPr lang="en-US" sz="1800" kern="1200" spc="-5" dirty="0" err="1">
              <a:latin typeface="Arial"/>
              <a:cs typeface="Arial"/>
            </a:rPr>
            <a:t>memilih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metode</a:t>
          </a:r>
          <a:r>
            <a:rPr lang="en-US" sz="1800" kern="1200" spc="-5" dirty="0">
              <a:latin typeface="Arial"/>
              <a:cs typeface="Arial"/>
            </a:rPr>
            <a:t> yang </a:t>
          </a:r>
          <a:r>
            <a:rPr lang="en-US" sz="1800" kern="1200" spc="-5" dirty="0" err="1">
              <a:latin typeface="Arial"/>
              <a:cs typeface="Arial"/>
            </a:rPr>
            <a:t>ada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untuk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memecahkan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masalah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penelitian</a:t>
          </a:r>
          <a:endParaRPr lang="en-US" sz="1800" kern="1200" dirty="0"/>
        </a:p>
      </dsp:txBody>
      <dsp:txXfrm rot="-5400000">
        <a:off x="616007" y="812048"/>
        <a:ext cx="8234066" cy="516160"/>
      </dsp:txXfrm>
    </dsp:sp>
    <dsp:sp modelId="{13B9729F-9224-4D7C-B9EA-4C3A43F69E4D}">
      <dsp:nvSpPr>
        <dsp:cNvPr id="0" name=""/>
        <dsp:cNvSpPr/>
      </dsp:nvSpPr>
      <dsp:spPr>
        <a:xfrm rot="5400000">
          <a:off x="-132001" y="1697789"/>
          <a:ext cx="880010" cy="61600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</a:t>
          </a:r>
        </a:p>
      </dsp:txBody>
      <dsp:txXfrm rot="-5400000">
        <a:off x="1" y="1873792"/>
        <a:ext cx="616007" cy="264003"/>
      </dsp:txXfrm>
    </dsp:sp>
    <dsp:sp modelId="{133E22B3-19E1-4ECD-8772-F5CC444C1B14}">
      <dsp:nvSpPr>
        <dsp:cNvPr id="0" name=""/>
        <dsp:cNvSpPr/>
      </dsp:nvSpPr>
      <dsp:spPr>
        <a:xfrm rot="5400000">
          <a:off x="4460998" y="-2279203"/>
          <a:ext cx="572006" cy="82619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-5" dirty="0" err="1">
              <a:latin typeface="Arial"/>
              <a:cs typeface="Arial"/>
            </a:rPr>
            <a:t>Mengumpulkan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Teori</a:t>
          </a:r>
          <a:r>
            <a:rPr lang="en-US" sz="1800" kern="1200" spc="-5" dirty="0">
              <a:latin typeface="Arial"/>
              <a:cs typeface="Arial"/>
            </a:rPr>
            <a:t> yang </a:t>
          </a:r>
          <a:r>
            <a:rPr lang="en-US" sz="1800" kern="1200" spc="-5" dirty="0" err="1">
              <a:latin typeface="Arial"/>
              <a:cs typeface="Arial"/>
            </a:rPr>
            <a:t>menjadi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acuan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atau</a:t>
          </a:r>
          <a:r>
            <a:rPr lang="en-US" sz="1800" kern="1200" spc="-5" dirty="0">
              <a:latin typeface="Arial"/>
              <a:cs typeface="Arial"/>
            </a:rPr>
            <a:t> </a:t>
          </a:r>
          <a:r>
            <a:rPr lang="en-US" sz="1800" kern="1200" spc="-5" dirty="0" err="1">
              <a:latin typeface="Arial"/>
              <a:cs typeface="Arial"/>
            </a:rPr>
            <a:t>landasan</a:t>
          </a:r>
          <a:endParaRPr lang="en-US" sz="1800" kern="1200" dirty="0"/>
        </a:p>
      </dsp:txBody>
      <dsp:txXfrm rot="-5400000">
        <a:off x="616007" y="1593711"/>
        <a:ext cx="8234066" cy="516160"/>
      </dsp:txXfrm>
    </dsp:sp>
    <dsp:sp modelId="{AAA85367-A7C4-4939-82C5-D6ECE1025BFA}">
      <dsp:nvSpPr>
        <dsp:cNvPr id="0" name=""/>
        <dsp:cNvSpPr/>
      </dsp:nvSpPr>
      <dsp:spPr>
        <a:xfrm rot="5400000">
          <a:off x="-132001" y="2479452"/>
          <a:ext cx="880010" cy="61600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</a:t>
          </a:r>
        </a:p>
      </dsp:txBody>
      <dsp:txXfrm rot="-5400000">
        <a:off x="1" y="2655455"/>
        <a:ext cx="616007" cy="264003"/>
      </dsp:txXfrm>
    </dsp:sp>
    <dsp:sp modelId="{38937B2B-F0A1-40F1-A406-420AF0C62DB1}">
      <dsp:nvSpPr>
        <dsp:cNvPr id="0" name=""/>
        <dsp:cNvSpPr/>
      </dsp:nvSpPr>
      <dsp:spPr>
        <a:xfrm rot="5400000">
          <a:off x="4460998" y="-1497539"/>
          <a:ext cx="572006" cy="82619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-5">
              <a:latin typeface="Arial"/>
              <a:cs typeface="Arial"/>
            </a:rPr>
            <a:t>Mengumpulkan Data (Primer dan Sekunder)</a:t>
          </a:r>
          <a:endParaRPr lang="en-US" sz="1800" kern="1200"/>
        </a:p>
      </dsp:txBody>
      <dsp:txXfrm rot="-5400000">
        <a:off x="616007" y="2375375"/>
        <a:ext cx="8234066" cy="516160"/>
      </dsp:txXfrm>
    </dsp:sp>
    <dsp:sp modelId="{45775074-7E04-4D90-8CB0-2D62DFAE76F8}">
      <dsp:nvSpPr>
        <dsp:cNvPr id="0" name=""/>
        <dsp:cNvSpPr/>
      </dsp:nvSpPr>
      <dsp:spPr>
        <a:xfrm rot="5400000">
          <a:off x="-132001" y="3261116"/>
          <a:ext cx="880010" cy="616007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</a:t>
          </a:r>
        </a:p>
      </dsp:txBody>
      <dsp:txXfrm rot="-5400000">
        <a:off x="1" y="3437119"/>
        <a:ext cx="616007" cy="264003"/>
      </dsp:txXfrm>
    </dsp:sp>
    <dsp:sp modelId="{BC8BC6AC-141A-4508-BA7B-8CB3CAC9051B}">
      <dsp:nvSpPr>
        <dsp:cNvPr id="0" name=""/>
        <dsp:cNvSpPr/>
      </dsp:nvSpPr>
      <dsp:spPr>
        <a:xfrm rot="5400000">
          <a:off x="4460998" y="-715876"/>
          <a:ext cx="572006" cy="82619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-5" dirty="0">
              <a:latin typeface="Arial"/>
              <a:cs typeface="Arial"/>
            </a:rPr>
            <a:t>Analisa Data dan </a:t>
          </a:r>
          <a:r>
            <a:rPr lang="en-US" sz="1800" kern="1200" spc="-5" dirty="0" err="1">
              <a:latin typeface="Arial"/>
              <a:cs typeface="Arial"/>
            </a:rPr>
            <a:t>Pembahasan</a:t>
          </a:r>
          <a:endParaRPr lang="en-US" sz="1800" kern="1200" dirty="0"/>
        </a:p>
      </dsp:txBody>
      <dsp:txXfrm rot="-5400000">
        <a:off x="616007" y="3157038"/>
        <a:ext cx="8234066" cy="516160"/>
      </dsp:txXfrm>
    </dsp:sp>
    <dsp:sp modelId="{7CB93984-4EA1-4A9D-9683-DE1DF3AB3CDD}">
      <dsp:nvSpPr>
        <dsp:cNvPr id="0" name=""/>
        <dsp:cNvSpPr/>
      </dsp:nvSpPr>
      <dsp:spPr>
        <a:xfrm rot="5400000">
          <a:off x="-132001" y="4042779"/>
          <a:ext cx="880010" cy="61600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</a:t>
          </a:r>
        </a:p>
      </dsp:txBody>
      <dsp:txXfrm rot="-5400000">
        <a:off x="1" y="4218782"/>
        <a:ext cx="616007" cy="264003"/>
      </dsp:txXfrm>
    </dsp:sp>
    <dsp:sp modelId="{E7C21A4F-A213-415E-A80E-6200AFF5D8A3}">
      <dsp:nvSpPr>
        <dsp:cNvPr id="0" name=""/>
        <dsp:cNvSpPr/>
      </dsp:nvSpPr>
      <dsp:spPr>
        <a:xfrm rot="5400000">
          <a:off x="4460998" y="65786"/>
          <a:ext cx="572006" cy="82619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-5" dirty="0">
              <a:latin typeface="Arial"/>
              <a:cs typeface="Arial"/>
            </a:rPr>
            <a:t>Kesimpulan dan Saran</a:t>
          </a:r>
          <a:endParaRPr lang="en-US" sz="1800" kern="1200" dirty="0"/>
        </a:p>
      </dsp:txBody>
      <dsp:txXfrm rot="-5400000">
        <a:off x="616007" y="3938701"/>
        <a:ext cx="8234066" cy="516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20E8A-666B-444E-A91E-6F614B4C02C9}">
      <dsp:nvSpPr>
        <dsp:cNvPr id="0" name=""/>
        <dsp:cNvSpPr/>
      </dsp:nvSpPr>
      <dsp:spPr>
        <a:xfrm>
          <a:off x="-4653916" y="-713465"/>
          <a:ext cx="5543593" cy="5543593"/>
        </a:xfrm>
        <a:prstGeom prst="blockArc">
          <a:avLst>
            <a:gd name="adj1" fmla="val 18900000"/>
            <a:gd name="adj2" fmla="val 2700000"/>
            <a:gd name="adj3" fmla="val 390"/>
          </a:avLst>
        </a:prstGeom>
        <a:noFill/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C70CC9-23EB-4047-B924-1D58D326E224}">
      <dsp:nvSpPr>
        <dsp:cNvPr id="0" name=""/>
        <dsp:cNvSpPr/>
      </dsp:nvSpPr>
      <dsp:spPr>
        <a:xfrm>
          <a:off x="572184" y="411666"/>
          <a:ext cx="7568127" cy="8233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352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-5" dirty="0" err="1">
              <a:latin typeface="Calibri"/>
              <a:cs typeface="Calibri"/>
            </a:rPr>
            <a:t>Membaca</a:t>
          </a:r>
          <a:r>
            <a:rPr lang="en-US" sz="2000" b="1" kern="1200" spc="-5" dirty="0">
              <a:latin typeface="Calibri"/>
              <a:cs typeface="Calibri"/>
            </a:rPr>
            <a:t> </a:t>
          </a:r>
          <a:r>
            <a:rPr lang="en-US" sz="2000" b="1" kern="1200" spc="-20" dirty="0" err="1">
              <a:latin typeface="Calibri"/>
              <a:cs typeface="Calibri"/>
            </a:rPr>
            <a:t>referensi</a:t>
          </a:r>
          <a:r>
            <a:rPr lang="en-US" sz="2000" b="1" kern="1200" spc="-20" dirty="0">
              <a:latin typeface="Calibri"/>
              <a:cs typeface="Calibri"/>
            </a:rPr>
            <a:t> </a:t>
          </a:r>
          <a:r>
            <a:rPr lang="en-US" sz="2000" b="1" kern="1200" spc="-5" dirty="0" err="1">
              <a:latin typeface="Calibri"/>
              <a:cs typeface="Calibri"/>
            </a:rPr>
            <a:t>penulisan</a:t>
          </a:r>
          <a:r>
            <a:rPr lang="en-US" sz="2000" b="1" kern="1200" spc="-5" dirty="0">
              <a:latin typeface="Calibri"/>
              <a:cs typeface="Calibri"/>
            </a:rPr>
            <a:t> / </a:t>
          </a:r>
          <a:r>
            <a:rPr lang="en-US" sz="2000" b="1" kern="1200" spc="-40" dirty="0" err="1">
              <a:latin typeface="Calibri"/>
              <a:cs typeface="Calibri"/>
            </a:rPr>
            <a:t>Tugas</a:t>
          </a:r>
          <a:r>
            <a:rPr lang="en-US" sz="2000" b="1" kern="1200" spc="-40" dirty="0">
              <a:latin typeface="Calibri"/>
              <a:cs typeface="Calibri"/>
            </a:rPr>
            <a:t> </a:t>
          </a:r>
          <a:r>
            <a:rPr lang="en-US" sz="2000" b="1" kern="1200" spc="-5" dirty="0" err="1">
              <a:latin typeface="Calibri"/>
              <a:cs typeface="Calibri"/>
            </a:rPr>
            <a:t>akhir</a:t>
          </a:r>
          <a:r>
            <a:rPr lang="en-US" sz="2000" b="1" kern="1200" spc="-5" dirty="0">
              <a:latin typeface="Calibri"/>
              <a:cs typeface="Calibri"/>
            </a:rPr>
            <a:t> </a:t>
          </a:r>
          <a:r>
            <a:rPr lang="en-US" sz="2000" b="1" kern="1200" spc="-15" dirty="0">
              <a:latin typeface="Calibri"/>
              <a:cs typeface="Calibri"/>
            </a:rPr>
            <a:t>orang </a:t>
          </a:r>
          <a:r>
            <a:rPr lang="en-US" sz="2000" b="1" kern="1200" dirty="0">
              <a:latin typeface="Calibri"/>
              <a:cs typeface="Calibri"/>
            </a:rPr>
            <a:t>lain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-5" dirty="0">
              <a:latin typeface="Calibri"/>
              <a:cs typeface="Calibri"/>
            </a:rPr>
            <a:t>(PI  </a:t>
          </a:r>
          <a:r>
            <a:rPr lang="en-US" sz="2000" b="1" kern="1200" spc="-15" dirty="0" err="1">
              <a:latin typeface="Calibri"/>
              <a:cs typeface="Calibri"/>
            </a:rPr>
            <a:t>atau</a:t>
          </a:r>
          <a:r>
            <a:rPr lang="en-US" sz="2000" b="1" kern="1200" spc="-15" dirty="0">
              <a:latin typeface="Calibri"/>
              <a:cs typeface="Calibri"/>
            </a:rPr>
            <a:t> </a:t>
          </a:r>
          <a:r>
            <a:rPr lang="en-US" sz="2000" b="1" kern="1200" spc="-10" dirty="0" err="1">
              <a:latin typeface="Calibri"/>
              <a:cs typeface="Calibri"/>
            </a:rPr>
            <a:t>Skripsi</a:t>
          </a:r>
          <a:r>
            <a:rPr lang="en-US" sz="2000" b="1" kern="1200" spc="-10" dirty="0">
              <a:latin typeface="Calibri"/>
              <a:cs typeface="Calibri"/>
            </a:rPr>
            <a:t>)</a:t>
          </a:r>
          <a:endParaRPr lang="en-US" sz="2000" b="1" kern="1200" dirty="0"/>
        </a:p>
      </dsp:txBody>
      <dsp:txXfrm>
        <a:off x="572184" y="411666"/>
        <a:ext cx="7568127" cy="823332"/>
      </dsp:txXfrm>
    </dsp:sp>
    <dsp:sp modelId="{8C81C24C-4CF6-4C32-9A67-341B00CB03F7}">
      <dsp:nvSpPr>
        <dsp:cNvPr id="0" name=""/>
        <dsp:cNvSpPr/>
      </dsp:nvSpPr>
      <dsp:spPr>
        <a:xfrm>
          <a:off x="57601" y="308749"/>
          <a:ext cx="1029165" cy="1029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ADD1B-D185-4DC3-B3FF-AA3E66683714}">
      <dsp:nvSpPr>
        <dsp:cNvPr id="0" name=""/>
        <dsp:cNvSpPr/>
      </dsp:nvSpPr>
      <dsp:spPr>
        <a:xfrm>
          <a:off x="871465" y="1646664"/>
          <a:ext cx="7268846" cy="823332"/>
        </a:xfrm>
        <a:prstGeom prst="rect">
          <a:avLst/>
        </a:prstGeom>
        <a:solidFill>
          <a:schemeClr val="accent2">
            <a:hueOff val="-305854"/>
            <a:satOff val="16268"/>
            <a:lumOff val="470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352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-5" dirty="0" err="1">
              <a:latin typeface="Calibri"/>
              <a:cs typeface="Calibri"/>
            </a:rPr>
            <a:t>Membaca</a:t>
          </a:r>
          <a:r>
            <a:rPr lang="en-US" sz="2000" b="1" kern="1200" spc="-70" dirty="0">
              <a:latin typeface="Calibri"/>
              <a:cs typeface="Calibri"/>
            </a:rPr>
            <a:t> </a:t>
          </a:r>
          <a:r>
            <a:rPr lang="en-US" sz="2000" b="1" kern="1200" spc="-10" dirty="0" err="1">
              <a:latin typeface="Calibri"/>
              <a:cs typeface="Calibri"/>
            </a:rPr>
            <a:t>artikel</a:t>
          </a:r>
          <a:r>
            <a:rPr lang="en-US" sz="2000" b="1" kern="1200" spc="-10" dirty="0">
              <a:latin typeface="Calibri"/>
              <a:cs typeface="Calibri"/>
            </a:rPr>
            <a:t> </a:t>
          </a:r>
          <a:r>
            <a:rPr lang="en-US" sz="2000" b="1" kern="1200" spc="-5" dirty="0" err="1">
              <a:latin typeface="Calibri"/>
              <a:cs typeface="Calibri"/>
            </a:rPr>
            <a:t>hasil</a:t>
          </a:r>
          <a:r>
            <a:rPr lang="en-US" sz="2000" b="1" kern="1200" spc="-75" dirty="0">
              <a:latin typeface="Calibri"/>
              <a:cs typeface="Calibri"/>
            </a:rPr>
            <a:t> </a:t>
          </a:r>
          <a:r>
            <a:rPr lang="en-US" sz="2000" b="1" kern="1200" spc="-5" dirty="0" err="1">
              <a:latin typeface="Calibri"/>
              <a:cs typeface="Calibri"/>
            </a:rPr>
            <a:t>penelitian</a:t>
          </a:r>
          <a:r>
            <a:rPr lang="en-US" sz="2000" b="1" kern="1200" spc="-5" dirty="0">
              <a:latin typeface="Calibri"/>
              <a:cs typeface="Calibri"/>
            </a:rPr>
            <a:t> </a:t>
          </a:r>
          <a:r>
            <a:rPr lang="en-US" sz="2000" b="1" kern="1200" spc="-15" dirty="0">
              <a:latin typeface="Calibri"/>
              <a:cs typeface="Calibri"/>
            </a:rPr>
            <a:t>orang </a:t>
          </a:r>
          <a:r>
            <a:rPr lang="en-US" sz="2000" b="1" kern="1200" dirty="0">
              <a:latin typeface="Calibri"/>
              <a:cs typeface="Calibri"/>
            </a:rPr>
            <a:t>lain</a:t>
          </a:r>
          <a:endParaRPr lang="en-US" sz="2000" b="1" kern="1200" dirty="0"/>
        </a:p>
      </dsp:txBody>
      <dsp:txXfrm>
        <a:off x="871465" y="1646664"/>
        <a:ext cx="7268846" cy="823332"/>
      </dsp:txXfrm>
    </dsp:sp>
    <dsp:sp modelId="{65EFA75C-47A4-4FDD-85C3-C6028064219D}">
      <dsp:nvSpPr>
        <dsp:cNvPr id="0" name=""/>
        <dsp:cNvSpPr/>
      </dsp:nvSpPr>
      <dsp:spPr>
        <a:xfrm>
          <a:off x="356882" y="1543748"/>
          <a:ext cx="1029165" cy="1029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305854"/>
              <a:satOff val="16268"/>
              <a:lumOff val="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02F31-0961-42C0-99A2-7515180C9324}">
      <dsp:nvSpPr>
        <dsp:cNvPr id="0" name=""/>
        <dsp:cNvSpPr/>
      </dsp:nvSpPr>
      <dsp:spPr>
        <a:xfrm>
          <a:off x="572184" y="2881663"/>
          <a:ext cx="7568127" cy="823332"/>
        </a:xfrm>
        <a:prstGeom prst="rect">
          <a:avLst/>
        </a:prstGeom>
        <a:solidFill>
          <a:schemeClr val="accent2">
            <a:hueOff val="-611709"/>
            <a:satOff val="32535"/>
            <a:lumOff val="941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352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Calibri"/>
              <a:cs typeface="Calibri"/>
            </a:rPr>
            <a:t>Memperh</a:t>
          </a:r>
          <a:r>
            <a:rPr lang="en-US" sz="2000" b="1" kern="1200" spc="-20" dirty="0" err="1">
              <a:latin typeface="Calibri"/>
              <a:cs typeface="Calibri"/>
            </a:rPr>
            <a:t>a</a:t>
          </a:r>
          <a:r>
            <a:rPr lang="en-US" sz="2000" b="1" kern="1200" dirty="0" err="1">
              <a:latin typeface="Calibri"/>
              <a:cs typeface="Calibri"/>
            </a:rPr>
            <a:t>ti</a:t>
          </a:r>
          <a:r>
            <a:rPr lang="en-US" sz="2000" b="1" kern="1200" spc="-30" dirty="0" err="1">
              <a:latin typeface="Calibri"/>
              <a:cs typeface="Calibri"/>
            </a:rPr>
            <a:t>k</a:t>
          </a:r>
          <a:r>
            <a:rPr lang="en-US" sz="2000" b="1" kern="1200" dirty="0" err="1">
              <a:latin typeface="Calibri"/>
              <a:cs typeface="Calibri"/>
            </a:rPr>
            <a:t>an</a:t>
          </a:r>
          <a:r>
            <a:rPr lang="en-US" sz="2000" b="1" kern="1200" dirty="0">
              <a:latin typeface="Calibri"/>
              <a:cs typeface="Calibri"/>
            </a:rPr>
            <a:t> </a:t>
          </a:r>
          <a:r>
            <a:rPr lang="en-US" sz="2000" b="1" kern="1200" spc="-10" dirty="0" err="1">
              <a:latin typeface="Calibri"/>
              <a:cs typeface="Calibri"/>
            </a:rPr>
            <a:t>keadaan</a:t>
          </a:r>
          <a:r>
            <a:rPr lang="en-US" sz="2000" b="1" kern="1200" spc="-10" dirty="0">
              <a:latin typeface="Calibri"/>
              <a:cs typeface="Calibri"/>
            </a:rPr>
            <a:t> </a:t>
          </a:r>
          <a:r>
            <a:rPr lang="en-US" sz="2000" b="1" kern="1200" spc="-30" dirty="0" err="1">
              <a:latin typeface="Calibri"/>
              <a:cs typeface="Calibri"/>
            </a:rPr>
            <a:t>sekitar</a:t>
          </a:r>
          <a:r>
            <a:rPr lang="en-US" sz="2000" b="1" kern="1200" spc="-30" dirty="0">
              <a:latin typeface="Calibri"/>
              <a:cs typeface="Calibri"/>
            </a:rPr>
            <a:t>, </a:t>
          </a:r>
          <a:r>
            <a:rPr lang="en-US" sz="2000" b="1" kern="1200" spc="-5" dirty="0" err="1">
              <a:latin typeface="Calibri"/>
              <a:cs typeface="Calibri"/>
            </a:rPr>
            <a:t>baik</a:t>
          </a:r>
          <a:r>
            <a:rPr lang="en-US" sz="2000" b="1" kern="1200" spc="-5" dirty="0">
              <a:latin typeface="Calibri"/>
              <a:cs typeface="Calibri"/>
            </a:rPr>
            <a:t> </a:t>
          </a:r>
          <a:r>
            <a:rPr lang="en-US" sz="2000" b="1" kern="1200" spc="-5" dirty="0" err="1">
              <a:latin typeface="Calibri"/>
              <a:cs typeface="Calibri"/>
            </a:rPr>
            <a:t>dalam</a:t>
          </a:r>
          <a:r>
            <a:rPr lang="en-US" sz="2000" b="1" kern="1200" spc="-90" dirty="0">
              <a:latin typeface="Calibri"/>
              <a:cs typeface="Calibri"/>
            </a:rPr>
            <a:t> </a:t>
          </a:r>
          <a:r>
            <a:rPr lang="en-US" sz="2000" b="1" kern="1200" dirty="0" err="1">
              <a:latin typeface="Calibri"/>
              <a:cs typeface="Calibri"/>
            </a:rPr>
            <a:t>ruang</a:t>
          </a:r>
          <a:r>
            <a:rPr lang="en-US" sz="2000" b="1" kern="1200" dirty="0">
              <a:latin typeface="Calibri"/>
              <a:cs typeface="Calibri"/>
            </a:rPr>
            <a:t> </a:t>
          </a:r>
          <a:r>
            <a:rPr lang="en-US" sz="2000" b="1" kern="1200" spc="-5" dirty="0" err="1">
              <a:latin typeface="Calibri"/>
              <a:cs typeface="Calibri"/>
            </a:rPr>
            <a:t>lingkup</a:t>
          </a:r>
          <a:r>
            <a:rPr lang="en-US" sz="2000" b="1" kern="1200" spc="-15" dirty="0">
              <a:latin typeface="Calibri"/>
              <a:cs typeface="Calibri"/>
            </a:rPr>
            <a:t> </a:t>
          </a:r>
          <a:r>
            <a:rPr lang="en-US" sz="2000" b="1" kern="1200" spc="-15" dirty="0" err="1">
              <a:latin typeface="Calibri"/>
              <a:cs typeface="Calibri"/>
            </a:rPr>
            <a:t>kecil</a:t>
          </a:r>
          <a:endParaRPr lang="en-US" sz="2000" b="1" kern="1200" dirty="0">
            <a:latin typeface="Calibri"/>
            <a:cs typeface="Calibri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Calibri"/>
              <a:cs typeface="Calibri"/>
            </a:rPr>
            <a:t>maupun</a:t>
          </a:r>
          <a:r>
            <a:rPr lang="en-US" sz="2000" b="1" kern="1200" spc="-15" dirty="0">
              <a:latin typeface="Calibri"/>
              <a:cs typeface="Calibri"/>
            </a:rPr>
            <a:t> </a:t>
          </a:r>
          <a:r>
            <a:rPr lang="en-US" sz="2000" b="1" kern="1200" spc="-5" dirty="0" err="1">
              <a:latin typeface="Calibri"/>
              <a:cs typeface="Calibri"/>
            </a:rPr>
            <a:t>ruang</a:t>
          </a:r>
          <a:r>
            <a:rPr lang="en-US" sz="2000" b="1" kern="1200" spc="-5" dirty="0">
              <a:latin typeface="Calibri"/>
              <a:cs typeface="Calibri"/>
            </a:rPr>
            <a:t> </a:t>
          </a:r>
          <a:r>
            <a:rPr lang="en-US" sz="2000" b="1" kern="1200" spc="-5" dirty="0" err="1">
              <a:latin typeface="Calibri"/>
              <a:cs typeface="Calibri"/>
            </a:rPr>
            <a:t>lingkup</a:t>
          </a:r>
          <a:r>
            <a:rPr lang="en-US" sz="2000" b="1" kern="1200" spc="-5" dirty="0">
              <a:latin typeface="Calibri"/>
              <a:cs typeface="Calibri"/>
            </a:rPr>
            <a:t> </a:t>
          </a:r>
          <a:r>
            <a:rPr lang="en-US" sz="2000" b="1" kern="1200" spc="-5" dirty="0" err="1">
              <a:latin typeface="Calibri"/>
              <a:cs typeface="Calibri"/>
            </a:rPr>
            <a:t>lebih</a:t>
          </a:r>
          <a:r>
            <a:rPr lang="en-US" sz="2000" b="1" kern="1200" spc="-70" dirty="0">
              <a:latin typeface="Calibri"/>
              <a:cs typeface="Calibri"/>
            </a:rPr>
            <a:t> </a:t>
          </a:r>
          <a:r>
            <a:rPr lang="en-US" sz="2000" b="1" kern="1200" dirty="0" err="1">
              <a:latin typeface="Calibri"/>
              <a:cs typeface="Calibri"/>
            </a:rPr>
            <a:t>luas</a:t>
          </a:r>
          <a:endParaRPr lang="en-US" sz="2000" b="1" kern="1200" dirty="0"/>
        </a:p>
      </dsp:txBody>
      <dsp:txXfrm>
        <a:off x="572184" y="2881663"/>
        <a:ext cx="7568127" cy="823332"/>
      </dsp:txXfrm>
    </dsp:sp>
    <dsp:sp modelId="{203F4DFC-9400-4F2C-ABC3-CC2755C0AD7D}">
      <dsp:nvSpPr>
        <dsp:cNvPr id="0" name=""/>
        <dsp:cNvSpPr/>
      </dsp:nvSpPr>
      <dsp:spPr>
        <a:xfrm>
          <a:off x="57601" y="2778746"/>
          <a:ext cx="1029165" cy="10291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611709"/>
              <a:satOff val="32535"/>
              <a:lumOff val="9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1277BC-0F0A-4183-999F-73BBF35F090F}">
      <dsp:nvSpPr>
        <dsp:cNvPr id="0" name=""/>
        <dsp:cNvSpPr/>
      </dsp:nvSpPr>
      <dsp:spPr>
        <a:xfrm>
          <a:off x="0" y="333104"/>
          <a:ext cx="752634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31C68-AFD3-49CD-8655-DD9A12BBB63B}">
      <dsp:nvSpPr>
        <dsp:cNvPr id="0" name=""/>
        <dsp:cNvSpPr/>
      </dsp:nvSpPr>
      <dsp:spPr>
        <a:xfrm>
          <a:off x="376317" y="67424"/>
          <a:ext cx="5268442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5" tIns="0" rIns="1991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spc="-5" dirty="0" err="1">
              <a:latin typeface="Calibri"/>
              <a:cs typeface="Calibri"/>
            </a:rPr>
            <a:t>Jurnal</a:t>
          </a:r>
          <a:endParaRPr lang="en-US" sz="1800" kern="1200" dirty="0"/>
        </a:p>
      </dsp:txBody>
      <dsp:txXfrm>
        <a:off x="402256" y="93363"/>
        <a:ext cx="5216564" cy="479482"/>
      </dsp:txXfrm>
    </dsp:sp>
    <dsp:sp modelId="{F2C2D323-A2D0-4F1E-BBD6-CBBFA79FE90D}">
      <dsp:nvSpPr>
        <dsp:cNvPr id="0" name=""/>
        <dsp:cNvSpPr/>
      </dsp:nvSpPr>
      <dsp:spPr>
        <a:xfrm>
          <a:off x="0" y="1149584"/>
          <a:ext cx="752634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152927"/>
              <a:satOff val="8134"/>
              <a:lumOff val="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A33E6-1826-4E0E-B777-B79DD0E33DB5}">
      <dsp:nvSpPr>
        <dsp:cNvPr id="0" name=""/>
        <dsp:cNvSpPr/>
      </dsp:nvSpPr>
      <dsp:spPr>
        <a:xfrm>
          <a:off x="376317" y="883904"/>
          <a:ext cx="5268442" cy="531360"/>
        </a:xfrm>
        <a:prstGeom prst="roundRect">
          <a:avLst/>
        </a:prstGeom>
        <a:solidFill>
          <a:schemeClr val="accent2">
            <a:hueOff val="-152927"/>
            <a:satOff val="8134"/>
            <a:lumOff val="235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5" tIns="0" rIns="1991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Artikel</a:t>
          </a:r>
        </a:p>
      </dsp:txBody>
      <dsp:txXfrm>
        <a:off x="402256" y="909843"/>
        <a:ext cx="5216564" cy="479482"/>
      </dsp:txXfrm>
    </dsp:sp>
    <dsp:sp modelId="{1368F6B5-F553-42DE-9BCE-2271A55BC10C}">
      <dsp:nvSpPr>
        <dsp:cNvPr id="0" name=""/>
        <dsp:cNvSpPr/>
      </dsp:nvSpPr>
      <dsp:spPr>
        <a:xfrm>
          <a:off x="0" y="1966064"/>
          <a:ext cx="752634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305854"/>
              <a:satOff val="16268"/>
              <a:lumOff val="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A7360-6593-46A6-A8EA-541BCD087CD2}">
      <dsp:nvSpPr>
        <dsp:cNvPr id="0" name=""/>
        <dsp:cNvSpPr/>
      </dsp:nvSpPr>
      <dsp:spPr>
        <a:xfrm>
          <a:off x="376317" y="1700384"/>
          <a:ext cx="5268442" cy="531360"/>
        </a:xfrm>
        <a:prstGeom prst="roundRect">
          <a:avLst/>
        </a:prstGeom>
        <a:solidFill>
          <a:schemeClr val="accent2">
            <a:hueOff val="-305854"/>
            <a:satOff val="16268"/>
            <a:lumOff val="4705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5" tIns="0" rIns="1991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Buku</a:t>
          </a:r>
          <a:endParaRPr lang="en-US" sz="1800" kern="1200" dirty="0"/>
        </a:p>
      </dsp:txBody>
      <dsp:txXfrm>
        <a:off x="402256" y="1726323"/>
        <a:ext cx="5216564" cy="479482"/>
      </dsp:txXfrm>
    </dsp:sp>
    <dsp:sp modelId="{A7DF5783-660C-4E48-8DDD-0CA769FA1270}">
      <dsp:nvSpPr>
        <dsp:cNvPr id="0" name=""/>
        <dsp:cNvSpPr/>
      </dsp:nvSpPr>
      <dsp:spPr>
        <a:xfrm>
          <a:off x="0" y="2782544"/>
          <a:ext cx="752634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458782"/>
              <a:satOff val="24401"/>
              <a:lumOff val="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0603E-5EEE-4CBD-8673-B85327C8C1B6}">
      <dsp:nvSpPr>
        <dsp:cNvPr id="0" name=""/>
        <dsp:cNvSpPr/>
      </dsp:nvSpPr>
      <dsp:spPr>
        <a:xfrm>
          <a:off x="376317" y="2516864"/>
          <a:ext cx="5268442" cy="531360"/>
        </a:xfrm>
        <a:prstGeom prst="roundRect">
          <a:avLst/>
        </a:prstGeom>
        <a:solidFill>
          <a:schemeClr val="accent2">
            <a:hueOff val="-458782"/>
            <a:satOff val="24401"/>
            <a:lumOff val="705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5" tIns="0" rIns="1991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spc="-10" dirty="0">
              <a:latin typeface="Calibri"/>
              <a:cs typeface="Calibri"/>
            </a:rPr>
            <a:t>Publikasi </a:t>
          </a:r>
          <a:r>
            <a:rPr lang="fi-FI" sz="1800" kern="1200" spc="-5" dirty="0">
              <a:latin typeface="Calibri"/>
              <a:cs typeface="Calibri"/>
            </a:rPr>
            <a:t>: </a:t>
          </a:r>
          <a:r>
            <a:rPr lang="fi-FI" sz="1800" kern="1200" spc="-20" dirty="0">
              <a:latin typeface="Calibri"/>
              <a:cs typeface="Calibri"/>
            </a:rPr>
            <a:t>surat </a:t>
          </a:r>
          <a:r>
            <a:rPr lang="fi-FI" sz="1800" kern="1200" spc="-40" dirty="0">
              <a:latin typeface="Calibri"/>
              <a:cs typeface="Calibri"/>
            </a:rPr>
            <a:t>kabar, </a:t>
          </a:r>
          <a:r>
            <a:rPr lang="fi-FI" sz="1800" kern="1200" spc="-5" dirty="0">
              <a:latin typeface="Calibri"/>
              <a:cs typeface="Calibri"/>
            </a:rPr>
            <a:t>majalah,  </a:t>
          </a:r>
          <a:r>
            <a:rPr lang="fi-FI" sz="1800" kern="1200" spc="-15" dirty="0">
              <a:latin typeface="Calibri"/>
              <a:cs typeface="Calibri"/>
            </a:rPr>
            <a:t>radio,</a:t>
          </a:r>
          <a:r>
            <a:rPr lang="fi-FI" sz="1800" kern="1200" spc="-5" dirty="0">
              <a:latin typeface="Calibri"/>
              <a:cs typeface="Calibri"/>
            </a:rPr>
            <a:t> </a:t>
          </a:r>
          <a:r>
            <a:rPr lang="fi-FI" sz="1800" kern="1200" spc="-10" dirty="0">
              <a:latin typeface="Calibri"/>
              <a:cs typeface="Calibri"/>
            </a:rPr>
            <a:t>TV</a:t>
          </a:r>
        </a:p>
      </dsp:txBody>
      <dsp:txXfrm>
        <a:off x="402256" y="2542803"/>
        <a:ext cx="5216564" cy="479482"/>
      </dsp:txXfrm>
    </dsp:sp>
    <dsp:sp modelId="{6D11C502-A737-4A3D-A48B-3A53571D1DAD}">
      <dsp:nvSpPr>
        <dsp:cNvPr id="0" name=""/>
        <dsp:cNvSpPr/>
      </dsp:nvSpPr>
      <dsp:spPr>
        <a:xfrm>
          <a:off x="0" y="3599024"/>
          <a:ext cx="752634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-611709"/>
              <a:satOff val="32535"/>
              <a:lumOff val="94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FB2E0-4AD2-4BA8-BD81-7ACEE1B99711}">
      <dsp:nvSpPr>
        <dsp:cNvPr id="0" name=""/>
        <dsp:cNvSpPr/>
      </dsp:nvSpPr>
      <dsp:spPr>
        <a:xfrm>
          <a:off x="376317" y="3333344"/>
          <a:ext cx="5268442" cy="531360"/>
        </a:xfrm>
        <a:prstGeom prst="roundRect">
          <a:avLst/>
        </a:prstGeom>
        <a:solidFill>
          <a:schemeClr val="accent2">
            <a:hueOff val="-611709"/>
            <a:satOff val="32535"/>
            <a:lumOff val="941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5" tIns="0" rIns="1991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spc="-10">
              <a:latin typeface="Calibri"/>
              <a:cs typeface="Calibri"/>
            </a:rPr>
            <a:t>Kejadian </a:t>
          </a:r>
          <a:r>
            <a:rPr lang="fi-FI" sz="1800" kern="1200" spc="-30">
              <a:latin typeface="Calibri"/>
              <a:cs typeface="Calibri"/>
            </a:rPr>
            <a:t>nyata </a:t>
          </a:r>
          <a:r>
            <a:rPr lang="fi-FI" sz="1800" kern="1200" spc="-10">
              <a:latin typeface="Calibri"/>
              <a:cs typeface="Calibri"/>
            </a:rPr>
            <a:t>pada kehidupan  </a:t>
          </a:r>
          <a:r>
            <a:rPr lang="fi-FI" sz="1800" kern="1200" spc="-5">
              <a:latin typeface="Calibri"/>
              <a:cs typeface="Calibri"/>
            </a:rPr>
            <a:t>sehari -</a:t>
          </a:r>
          <a:r>
            <a:rPr lang="fi-FI" sz="1800" kern="1200">
              <a:latin typeface="Calibri"/>
              <a:cs typeface="Calibri"/>
            </a:rPr>
            <a:t> </a:t>
          </a:r>
          <a:r>
            <a:rPr lang="fi-FI" sz="1800" kern="1200" spc="-10">
              <a:latin typeface="Calibri"/>
              <a:cs typeface="Calibri"/>
            </a:rPr>
            <a:t>hari</a:t>
          </a:r>
          <a:endParaRPr lang="fi-FI" sz="1800" kern="1200" spc="-10" dirty="0">
            <a:latin typeface="Calibri"/>
            <a:cs typeface="Calibri"/>
          </a:endParaRPr>
        </a:p>
      </dsp:txBody>
      <dsp:txXfrm>
        <a:off x="402256" y="3359283"/>
        <a:ext cx="5216564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F2220-ACAD-4A35-AA07-94C537E216CB}">
      <dsp:nvSpPr>
        <dsp:cNvPr id="0" name=""/>
        <dsp:cNvSpPr/>
      </dsp:nvSpPr>
      <dsp:spPr>
        <a:xfrm>
          <a:off x="806826" y="1244"/>
          <a:ext cx="2057086" cy="12342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spc="-5" dirty="0">
              <a:latin typeface="Calibri"/>
              <a:cs typeface="Calibri"/>
            </a:rPr>
            <a:t>System Development Life Cycle (SLDC)</a:t>
          </a:r>
          <a:endParaRPr lang="en-US" sz="2200" b="1" kern="1200" dirty="0"/>
        </a:p>
      </dsp:txBody>
      <dsp:txXfrm>
        <a:off x="806826" y="1244"/>
        <a:ext cx="2057086" cy="1234252"/>
      </dsp:txXfrm>
    </dsp:sp>
    <dsp:sp modelId="{637A471D-1C7C-4334-96F5-3DBBF346A639}">
      <dsp:nvSpPr>
        <dsp:cNvPr id="0" name=""/>
        <dsp:cNvSpPr/>
      </dsp:nvSpPr>
      <dsp:spPr>
        <a:xfrm>
          <a:off x="3069621" y="1244"/>
          <a:ext cx="2057086" cy="12342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spc="-5" dirty="0">
              <a:latin typeface="Calibri"/>
              <a:cs typeface="Calibri"/>
            </a:rPr>
            <a:t>Waterfall</a:t>
          </a:r>
          <a:endParaRPr lang="en-US" sz="2200" b="1" kern="1200" dirty="0"/>
        </a:p>
      </dsp:txBody>
      <dsp:txXfrm>
        <a:off x="3069621" y="1244"/>
        <a:ext cx="2057086" cy="1234252"/>
      </dsp:txXfrm>
    </dsp:sp>
    <dsp:sp modelId="{DBB070F4-8121-4A61-B167-45BA36AFDBA4}">
      <dsp:nvSpPr>
        <dsp:cNvPr id="0" name=""/>
        <dsp:cNvSpPr/>
      </dsp:nvSpPr>
      <dsp:spPr>
        <a:xfrm>
          <a:off x="5332417" y="1244"/>
          <a:ext cx="2057086" cy="12342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Calibri"/>
              <a:cs typeface="Calibri"/>
            </a:rPr>
            <a:t>Prototyping</a:t>
          </a:r>
        </a:p>
      </dsp:txBody>
      <dsp:txXfrm>
        <a:off x="5332417" y="1244"/>
        <a:ext cx="2057086" cy="1234252"/>
      </dsp:txXfrm>
    </dsp:sp>
    <dsp:sp modelId="{64EC63B9-8D35-4C39-A2A5-94C7C71919BB}">
      <dsp:nvSpPr>
        <dsp:cNvPr id="0" name=""/>
        <dsp:cNvSpPr/>
      </dsp:nvSpPr>
      <dsp:spPr>
        <a:xfrm>
          <a:off x="806826" y="1441204"/>
          <a:ext cx="2057086" cy="12342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Calibri"/>
              <a:cs typeface="Calibri"/>
            </a:rPr>
            <a:t>RAD (Rapid Application Development)</a:t>
          </a:r>
          <a:endParaRPr lang="en-US" sz="2200" b="1" kern="1200" dirty="0">
            <a:latin typeface="Calibri"/>
            <a:cs typeface="Calibri"/>
          </a:endParaRPr>
        </a:p>
      </dsp:txBody>
      <dsp:txXfrm>
        <a:off x="806826" y="1441204"/>
        <a:ext cx="2057086" cy="1234252"/>
      </dsp:txXfrm>
    </dsp:sp>
    <dsp:sp modelId="{5A033E8E-EB28-4CA8-92C6-9590FB37EF0C}">
      <dsp:nvSpPr>
        <dsp:cNvPr id="0" name=""/>
        <dsp:cNvSpPr/>
      </dsp:nvSpPr>
      <dsp:spPr>
        <a:xfrm>
          <a:off x="3069621" y="1441204"/>
          <a:ext cx="2057086" cy="123425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Calibri"/>
              <a:cs typeface="Calibri"/>
            </a:rPr>
            <a:t>Spiral</a:t>
          </a:r>
          <a:endParaRPr lang="en-US" sz="2200" b="1" kern="1200" dirty="0">
            <a:latin typeface="Calibri"/>
            <a:cs typeface="Calibri"/>
          </a:endParaRPr>
        </a:p>
      </dsp:txBody>
      <dsp:txXfrm>
        <a:off x="3069621" y="1441204"/>
        <a:ext cx="2057086" cy="1234252"/>
      </dsp:txXfrm>
    </dsp:sp>
    <dsp:sp modelId="{33F3E301-0238-4699-99C3-6A1DB5D3FE88}">
      <dsp:nvSpPr>
        <dsp:cNvPr id="0" name=""/>
        <dsp:cNvSpPr/>
      </dsp:nvSpPr>
      <dsp:spPr>
        <a:xfrm>
          <a:off x="5332417" y="1441204"/>
          <a:ext cx="2057086" cy="12342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Calibri"/>
              <a:cs typeface="Calibri"/>
            </a:rPr>
            <a:t>Object Oriented Technology</a:t>
          </a:r>
          <a:endParaRPr lang="en-US" sz="2200" b="1" kern="1200" dirty="0">
            <a:latin typeface="Calibri"/>
            <a:cs typeface="Calibri"/>
          </a:endParaRPr>
        </a:p>
      </dsp:txBody>
      <dsp:txXfrm>
        <a:off x="5332417" y="1441204"/>
        <a:ext cx="2057086" cy="1234252"/>
      </dsp:txXfrm>
    </dsp:sp>
    <dsp:sp modelId="{9C2A6832-BF8F-4E47-A13C-8AADEDDF80F9}">
      <dsp:nvSpPr>
        <dsp:cNvPr id="0" name=""/>
        <dsp:cNvSpPr/>
      </dsp:nvSpPr>
      <dsp:spPr>
        <a:xfrm>
          <a:off x="806826" y="2881165"/>
          <a:ext cx="2057086" cy="12342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Calibri"/>
              <a:cs typeface="Calibri"/>
            </a:rPr>
            <a:t>End-user Development (EUD)</a:t>
          </a:r>
          <a:endParaRPr lang="en-US" sz="2200" b="1" kern="1200" dirty="0">
            <a:latin typeface="Calibri"/>
            <a:cs typeface="Calibri"/>
          </a:endParaRPr>
        </a:p>
      </dsp:txBody>
      <dsp:txXfrm>
        <a:off x="806826" y="2881165"/>
        <a:ext cx="2057086" cy="1234252"/>
      </dsp:txXfrm>
    </dsp:sp>
    <dsp:sp modelId="{BF5ECBC5-4BF0-4DFF-9742-0A0A9C43EBC1}">
      <dsp:nvSpPr>
        <dsp:cNvPr id="0" name=""/>
        <dsp:cNvSpPr/>
      </dsp:nvSpPr>
      <dsp:spPr>
        <a:xfrm>
          <a:off x="3069621" y="2881165"/>
          <a:ext cx="2057086" cy="12342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Calibri"/>
              <a:cs typeface="Calibri"/>
            </a:rPr>
            <a:t>Agile</a:t>
          </a:r>
        </a:p>
      </dsp:txBody>
      <dsp:txXfrm>
        <a:off x="3069621" y="2881165"/>
        <a:ext cx="2057086" cy="1234252"/>
      </dsp:txXfrm>
    </dsp:sp>
    <dsp:sp modelId="{280DB293-43A4-431C-85F6-B0623D7ED6FD}">
      <dsp:nvSpPr>
        <dsp:cNvPr id="0" name=""/>
        <dsp:cNvSpPr/>
      </dsp:nvSpPr>
      <dsp:spPr>
        <a:xfrm>
          <a:off x="5332417" y="2881165"/>
          <a:ext cx="2057086" cy="12342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Calibri"/>
              <a:cs typeface="Calibri"/>
            </a:rPr>
            <a:t>SCRUM</a:t>
          </a:r>
        </a:p>
      </dsp:txBody>
      <dsp:txXfrm>
        <a:off x="5332417" y="2881165"/>
        <a:ext cx="2057086" cy="12342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650BE-C653-4166-BF15-6C298BB80571}">
      <dsp:nvSpPr>
        <dsp:cNvPr id="0" name=""/>
        <dsp:cNvSpPr/>
      </dsp:nvSpPr>
      <dsp:spPr>
        <a:xfrm>
          <a:off x="0" y="129068"/>
          <a:ext cx="7252335" cy="397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Executive Support System (ESS)</a:t>
          </a:r>
          <a:endParaRPr lang="en-US" sz="1700" kern="1200" dirty="0"/>
        </a:p>
      </dsp:txBody>
      <dsp:txXfrm>
        <a:off x="19419" y="148487"/>
        <a:ext cx="7213497" cy="358962"/>
      </dsp:txXfrm>
    </dsp:sp>
    <dsp:sp modelId="{EA008E6D-F5D3-4912-80A8-2B1633516B9F}">
      <dsp:nvSpPr>
        <dsp:cNvPr id="0" name=""/>
        <dsp:cNvSpPr/>
      </dsp:nvSpPr>
      <dsp:spPr>
        <a:xfrm>
          <a:off x="0" y="575828"/>
          <a:ext cx="7252335" cy="397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Group Decision Support System (GDSS)</a:t>
          </a:r>
          <a:endParaRPr lang="en-US" sz="1700" kern="1200" dirty="0"/>
        </a:p>
      </dsp:txBody>
      <dsp:txXfrm>
        <a:off x="19419" y="595247"/>
        <a:ext cx="7213497" cy="358962"/>
      </dsp:txXfrm>
    </dsp:sp>
    <dsp:sp modelId="{9164CEC4-9703-47DB-8C95-E2C01A94ABF4}">
      <dsp:nvSpPr>
        <dsp:cNvPr id="0" name=""/>
        <dsp:cNvSpPr/>
      </dsp:nvSpPr>
      <dsp:spPr>
        <a:xfrm>
          <a:off x="0" y="1022588"/>
          <a:ext cx="7252335" cy="397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Expert System (ES) dan Artificial Intelligent (AI)</a:t>
          </a:r>
        </a:p>
      </dsp:txBody>
      <dsp:txXfrm>
        <a:off x="19419" y="1042007"/>
        <a:ext cx="7213497" cy="358962"/>
      </dsp:txXfrm>
    </dsp:sp>
    <dsp:sp modelId="{368F0F50-23D9-419D-8AFA-F5C2CBA5F91A}">
      <dsp:nvSpPr>
        <dsp:cNvPr id="0" name=""/>
        <dsp:cNvSpPr/>
      </dsp:nvSpPr>
      <dsp:spPr>
        <a:xfrm>
          <a:off x="0" y="1469348"/>
          <a:ext cx="7252335" cy="397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Decision Support System (DSS)</a:t>
          </a:r>
        </a:p>
      </dsp:txBody>
      <dsp:txXfrm>
        <a:off x="19419" y="1488767"/>
        <a:ext cx="7213497" cy="358962"/>
      </dsp:txXfrm>
    </dsp:sp>
    <dsp:sp modelId="{3426F599-16D4-4444-9A12-C0DA012D5413}">
      <dsp:nvSpPr>
        <dsp:cNvPr id="0" name=""/>
        <dsp:cNvSpPr/>
      </dsp:nvSpPr>
      <dsp:spPr>
        <a:xfrm>
          <a:off x="0" y="1916108"/>
          <a:ext cx="7252335" cy="397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Transaction Processing System (TPS)</a:t>
          </a:r>
        </a:p>
      </dsp:txBody>
      <dsp:txXfrm>
        <a:off x="19419" y="1935527"/>
        <a:ext cx="7213497" cy="358962"/>
      </dsp:txXfrm>
    </dsp:sp>
    <dsp:sp modelId="{55933968-1BC2-45A2-98EA-B0D250E6FC71}">
      <dsp:nvSpPr>
        <dsp:cNvPr id="0" name=""/>
        <dsp:cNvSpPr/>
      </dsp:nvSpPr>
      <dsp:spPr>
        <a:xfrm>
          <a:off x="0" y="2362868"/>
          <a:ext cx="7252335" cy="397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Knowledge Work System (KWS)</a:t>
          </a:r>
          <a:endParaRPr lang="en-US" sz="1700" b="1" i="0" kern="1200" dirty="0"/>
        </a:p>
      </dsp:txBody>
      <dsp:txXfrm>
        <a:off x="19419" y="2382287"/>
        <a:ext cx="7213497" cy="358962"/>
      </dsp:txXfrm>
    </dsp:sp>
    <dsp:sp modelId="{84439347-7A12-4E34-BABA-9FE81EE5260A}">
      <dsp:nvSpPr>
        <dsp:cNvPr id="0" name=""/>
        <dsp:cNvSpPr/>
      </dsp:nvSpPr>
      <dsp:spPr>
        <a:xfrm>
          <a:off x="0" y="2809628"/>
          <a:ext cx="7252335" cy="397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Office Automation System (OAS)</a:t>
          </a:r>
        </a:p>
      </dsp:txBody>
      <dsp:txXfrm>
        <a:off x="19419" y="2829047"/>
        <a:ext cx="7213497" cy="358962"/>
      </dsp:txXfrm>
    </dsp:sp>
    <dsp:sp modelId="{70BC55DE-2E0C-4439-A981-D2D2D35FC6C8}">
      <dsp:nvSpPr>
        <dsp:cNvPr id="0" name=""/>
        <dsp:cNvSpPr/>
      </dsp:nvSpPr>
      <dsp:spPr>
        <a:xfrm>
          <a:off x="0" y="3256388"/>
          <a:ext cx="7252335" cy="397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Supply Chain Management (SCM)</a:t>
          </a:r>
        </a:p>
      </dsp:txBody>
      <dsp:txXfrm>
        <a:off x="19419" y="3275807"/>
        <a:ext cx="7213497" cy="358962"/>
      </dsp:txXfrm>
    </dsp:sp>
    <dsp:sp modelId="{22197A75-3DBF-4D90-940C-933B9F53282E}">
      <dsp:nvSpPr>
        <dsp:cNvPr id="0" name=""/>
        <dsp:cNvSpPr/>
      </dsp:nvSpPr>
      <dsp:spPr>
        <a:xfrm>
          <a:off x="0" y="3703148"/>
          <a:ext cx="7252335" cy="397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E-commerce, electronic commerce</a:t>
          </a:r>
        </a:p>
      </dsp:txBody>
      <dsp:txXfrm>
        <a:off x="19419" y="3722567"/>
        <a:ext cx="7213497" cy="358962"/>
      </dsp:txXfrm>
    </dsp:sp>
    <dsp:sp modelId="{6ABA20DF-03F8-4E91-85BA-D5507225FACB}">
      <dsp:nvSpPr>
        <dsp:cNvPr id="0" name=""/>
        <dsp:cNvSpPr/>
      </dsp:nvSpPr>
      <dsp:spPr>
        <a:xfrm>
          <a:off x="0" y="4149907"/>
          <a:ext cx="7252335" cy="397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Enterprise Resource Planning (ERP)</a:t>
          </a:r>
        </a:p>
      </dsp:txBody>
      <dsp:txXfrm>
        <a:off x="19419" y="4169326"/>
        <a:ext cx="7213497" cy="358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58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76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0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3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8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54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51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9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EABD8C2-0178-4F2D-849E-D8A0A5E1B638}" type="datetimeFigureOut">
              <a:rPr lang="en-US" smtClean="0"/>
              <a:t>21-Mar-25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240D333-6A02-4C0D-8396-4FB4DF0D98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9641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6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5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svg"/><Relationship Id="rId7" Type="http://schemas.openxmlformats.org/officeDocument/2006/relationships/image" Target="../media/image2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9.svg"/><Relationship Id="rId5" Type="http://schemas.openxmlformats.org/officeDocument/2006/relationships/image" Target="../media/image17.svg"/><Relationship Id="rId10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1.svg"/><Relationship Id="rId5" Type="http://schemas.openxmlformats.org/officeDocument/2006/relationships/image" Target="../media/image15.svg"/><Relationship Id="rId10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image" Target="../media/image49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1.svg"/><Relationship Id="rId5" Type="http://schemas.openxmlformats.org/officeDocument/2006/relationships/image" Target="../media/image15.svg"/><Relationship Id="rId10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1.svg"/><Relationship Id="rId5" Type="http://schemas.openxmlformats.org/officeDocument/2006/relationships/image" Target="../media/image15.svg"/><Relationship Id="rId10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image" Target="../media/image4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rodisi@gunadarma.ac.id" TargetMode="External"/><Relationship Id="rId5" Type="http://schemas.openxmlformats.org/officeDocument/2006/relationships/image" Target="../media/image118.sv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jpeg"/><Relationship Id="rId12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15.sv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8EFB-7286-9BCF-ECFD-8FB3B5A452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D8527-718A-F113-A9D6-DE017616B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5ADEA-7720-ECF6-20C1-359A9AD8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381" cy="685800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5E624A85-0258-D17C-37A6-D870253A716C}"/>
              </a:ext>
            </a:extLst>
          </p:cNvPr>
          <p:cNvSpPr txBox="1">
            <a:spLocks/>
          </p:cNvSpPr>
          <p:nvPr/>
        </p:nvSpPr>
        <p:spPr>
          <a:xfrm>
            <a:off x="0" y="3515875"/>
            <a:ext cx="6718814" cy="997709"/>
          </a:xfrm>
          <a:prstGeom prst="rect">
            <a:avLst/>
          </a:prstGeom>
          <a:effectLst/>
        </p:spPr>
        <p:txBody>
          <a:bodyPr vert="horz" wrap="square" lIns="0" tIns="12700" rIns="0" bIns="0" rtlCol="0" anchor="b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marR="5080" algn="ctr">
              <a:spcBef>
                <a:spcPts val="100"/>
              </a:spcBef>
            </a:pPr>
            <a:r>
              <a:rPr lang="en-US" sz="3200" b="1" spc="-10" dirty="0" err="1">
                <a:solidFill>
                  <a:srgbClr val="375F92"/>
                </a:solidFill>
                <a:latin typeface="Calibri"/>
                <a:cs typeface="Calibri"/>
              </a:rPr>
              <a:t>Sistem</a:t>
            </a:r>
            <a:r>
              <a:rPr lang="en-US" sz="3200" b="1" spc="-10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lang="en-US" sz="3200" b="1" spc="-10" dirty="0" err="1">
                <a:solidFill>
                  <a:srgbClr val="375F92"/>
                </a:solidFill>
                <a:latin typeface="Calibri"/>
                <a:cs typeface="Calibri"/>
              </a:rPr>
              <a:t>Informasi</a:t>
            </a:r>
            <a:r>
              <a:rPr lang="en-US" sz="3200" b="1" spc="-10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lang="en-US" sz="3200" b="1" spc="-10" dirty="0" err="1">
                <a:solidFill>
                  <a:srgbClr val="375F92"/>
                </a:solidFill>
                <a:latin typeface="Calibri"/>
                <a:cs typeface="Calibri"/>
              </a:rPr>
              <a:t>Berbasis</a:t>
            </a:r>
            <a:r>
              <a:rPr lang="en-US" sz="3200" b="1" spc="-10" dirty="0">
                <a:solidFill>
                  <a:srgbClr val="375F92"/>
                </a:solidFill>
                <a:latin typeface="Calibri"/>
                <a:cs typeface="Calibri"/>
              </a:rPr>
              <a:t> Web dan Mobile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3EFDF227-B9A6-E8BE-FB83-E91C1CF1D60A}"/>
              </a:ext>
            </a:extLst>
          </p:cNvPr>
          <p:cNvSpPr txBox="1"/>
          <p:nvPr/>
        </p:nvSpPr>
        <p:spPr>
          <a:xfrm>
            <a:off x="1497533" y="4943693"/>
            <a:ext cx="435641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75" dirty="0">
                <a:solidFill>
                  <a:srgbClr val="375F92"/>
                </a:solidFill>
                <a:latin typeface="Calibri"/>
                <a:cs typeface="Calibri"/>
              </a:rPr>
              <a:t>Farida </a:t>
            </a:r>
            <a:r>
              <a:rPr lang="en-US" sz="2400" b="1" spc="-75" dirty="0" err="1">
                <a:solidFill>
                  <a:srgbClr val="375F92"/>
                </a:solidFill>
                <a:latin typeface="Calibri"/>
                <a:cs typeface="Calibri"/>
              </a:rPr>
              <a:t>Amalya</a:t>
            </a:r>
            <a:r>
              <a:rPr lang="en-US" sz="2400" b="1" spc="-75" dirty="0">
                <a:solidFill>
                  <a:srgbClr val="375F92"/>
                </a:solidFill>
                <a:latin typeface="Calibri"/>
                <a:cs typeface="Calibri"/>
              </a:rPr>
              <a:t> </a:t>
            </a:r>
            <a:r>
              <a:rPr lang="en-US" sz="2400" b="1" spc="-75" dirty="0" err="1">
                <a:solidFill>
                  <a:srgbClr val="375F92"/>
                </a:solidFill>
                <a:latin typeface="Calibri"/>
                <a:cs typeface="Calibri"/>
              </a:rPr>
              <a:t>S.Kom</a:t>
            </a:r>
            <a:r>
              <a:rPr lang="en-US" sz="2400" b="1" spc="-75" dirty="0">
                <a:solidFill>
                  <a:srgbClr val="375F92"/>
                </a:solidFill>
                <a:latin typeface="Calibri"/>
                <a:cs typeface="Calibri"/>
              </a:rPr>
              <a:t>, MMSI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4B92BB1-0461-8425-576D-767031D19B97}"/>
              </a:ext>
            </a:extLst>
          </p:cNvPr>
          <p:cNvSpPr txBox="1"/>
          <p:nvPr/>
        </p:nvSpPr>
        <p:spPr>
          <a:xfrm>
            <a:off x="9760207" y="4752615"/>
            <a:ext cx="1868519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400" b="1" spc="-75" dirty="0" err="1">
                <a:solidFill>
                  <a:srgbClr val="FFFF00"/>
                </a:solidFill>
                <a:latin typeface="Calibri"/>
                <a:cs typeface="Calibri"/>
              </a:rPr>
              <a:t>Jum’at</a:t>
            </a:r>
            <a:endParaRPr lang="en-US" sz="2400" b="1" spc="-75" dirty="0">
              <a:solidFill>
                <a:srgbClr val="FFFF0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75" dirty="0">
                <a:solidFill>
                  <a:schemeClr val="bg1"/>
                </a:solidFill>
                <a:latin typeface="Calibri"/>
                <a:cs typeface="Calibri"/>
              </a:rPr>
              <a:t>21 M</a:t>
            </a:r>
            <a:r>
              <a:rPr lang="en-US" sz="2400" b="1" spc="-10" dirty="0">
                <a:solidFill>
                  <a:schemeClr val="bg1"/>
                </a:solidFill>
                <a:latin typeface="Calibri"/>
                <a:cs typeface="Calibri"/>
              </a:rPr>
              <a:t>aret 2025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504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7FC-B4B2-83CE-C7C6-13D69AAC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Macam-Macam</a:t>
            </a:r>
            <a:r>
              <a:rPr lang="en-US" dirty="0"/>
              <a:t> </a:t>
            </a:r>
            <a:r>
              <a:rPr lang="en-US" dirty="0" err="1"/>
              <a:t>Metodologi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System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FCA3BB8D-E67E-1965-DBB8-BCD54803D1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933672"/>
              </p:ext>
            </p:extLst>
          </p:nvPr>
        </p:nvGraphicFramePr>
        <p:xfrm>
          <a:off x="3688747" y="2173640"/>
          <a:ext cx="8196330" cy="4116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4">
            <a:extLst>
              <a:ext uri="{FF2B5EF4-FFF2-40B4-BE49-F238E27FC236}">
                <a16:creationId xmlns:a16="http://schemas.microsoft.com/office/drawing/2014/main" id="{83F1F187-BAB6-6699-11F6-604464B5BC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292920" y="6021855"/>
            <a:ext cx="791654" cy="705292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87BA4EAB-154B-8262-704C-617F744E91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302478" y="5635466"/>
            <a:ext cx="512842" cy="1110486"/>
          </a:xfrm>
          <a:prstGeom prst="rect">
            <a:avLst/>
          </a:prstGeom>
        </p:spPr>
      </p:pic>
      <p:pic>
        <p:nvPicPr>
          <p:cNvPr id="25" name="Picture 7">
            <a:extLst>
              <a:ext uri="{FF2B5EF4-FFF2-40B4-BE49-F238E27FC236}">
                <a16:creationId xmlns:a16="http://schemas.microsoft.com/office/drawing/2014/main" id="{2DC26B23-2B8C-91EE-2C28-F817F5EBF2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426768" y="5121769"/>
            <a:ext cx="1184004" cy="1615885"/>
          </a:xfrm>
          <a:prstGeom prst="rect">
            <a:avLst/>
          </a:prstGeom>
        </p:spPr>
      </p:pic>
      <p:pic>
        <p:nvPicPr>
          <p:cNvPr id="8194" name="Picture 2" descr="Apa itu Product Development? Seperti Apa Prosesnya?">
            <a:extLst>
              <a:ext uri="{FF2B5EF4-FFF2-40B4-BE49-F238E27FC236}">
                <a16:creationId xmlns:a16="http://schemas.microsoft.com/office/drawing/2014/main" id="{1071910B-1069-0A92-3A08-C419BEAA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" y="2257839"/>
            <a:ext cx="4138992" cy="27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38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4C92-6C3A-C5BF-2E42-A6D75C01D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Jenis-Jenis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6C7CD60-DF3E-F281-5573-B2F3EF1CFB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1971364"/>
              </p:ext>
            </p:extLst>
          </p:nvPr>
        </p:nvGraphicFramePr>
        <p:xfrm>
          <a:off x="581192" y="1896744"/>
          <a:ext cx="7252335" cy="467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2969771-EA6E-04C1-BB40-9CA0A4AC3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083754" y="3823374"/>
            <a:ext cx="2527054" cy="26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5EFCF-0C5A-3D6E-E15A-715012B8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60EFDF-EE1D-D621-298C-83D1C958C6E5}"/>
              </a:ext>
            </a:extLst>
          </p:cNvPr>
          <p:cNvSpPr/>
          <p:nvPr/>
        </p:nvSpPr>
        <p:spPr>
          <a:xfrm>
            <a:off x="4822652" y="1860946"/>
            <a:ext cx="2167427" cy="838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Pengumpulan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EFB0CD-18C6-B84F-8B46-E06277A4C230}"/>
              </a:ext>
            </a:extLst>
          </p:cNvPr>
          <p:cNvSpPr/>
          <p:nvPr/>
        </p:nvSpPr>
        <p:spPr>
          <a:xfrm>
            <a:off x="2233100" y="1860946"/>
            <a:ext cx="1828801" cy="80447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Permasalahan</a:t>
            </a:r>
            <a:endParaRPr lang="id-ID" dirty="0"/>
          </a:p>
        </p:txBody>
      </p:sp>
      <p:sp>
        <p:nvSpPr>
          <p:cNvPr id="27" name="Arrow: Right 6">
            <a:extLst>
              <a:ext uri="{FF2B5EF4-FFF2-40B4-BE49-F238E27FC236}">
                <a16:creationId xmlns:a16="http://schemas.microsoft.com/office/drawing/2014/main" id="{C74D18F5-027F-348C-C6A8-9F97B3B85782}"/>
              </a:ext>
            </a:extLst>
          </p:cNvPr>
          <p:cNvSpPr/>
          <p:nvPr/>
        </p:nvSpPr>
        <p:spPr>
          <a:xfrm>
            <a:off x="4137477" y="1947139"/>
            <a:ext cx="609600" cy="331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68F7B3-9F45-0F7D-76A1-40986BF6FFD0}"/>
              </a:ext>
            </a:extLst>
          </p:cNvPr>
          <p:cNvSpPr/>
          <p:nvPr/>
        </p:nvSpPr>
        <p:spPr>
          <a:xfrm>
            <a:off x="4356084" y="3046016"/>
            <a:ext cx="2914338" cy="838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 Proses Data</a:t>
            </a:r>
            <a:endParaRPr lang="id-ID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35619B-5EDE-F495-5CA3-CA346929D77F}"/>
              </a:ext>
            </a:extLst>
          </p:cNvPr>
          <p:cNvSpPr/>
          <p:nvPr/>
        </p:nvSpPr>
        <p:spPr>
          <a:xfrm>
            <a:off x="4882445" y="5561164"/>
            <a:ext cx="1828800" cy="838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Luaran</a:t>
            </a:r>
            <a:endParaRPr lang="id-ID" dirty="0"/>
          </a:p>
        </p:txBody>
      </p:sp>
      <p:sp>
        <p:nvSpPr>
          <p:cNvPr id="30" name="Arrow: Right 9">
            <a:extLst>
              <a:ext uri="{FF2B5EF4-FFF2-40B4-BE49-F238E27FC236}">
                <a16:creationId xmlns:a16="http://schemas.microsoft.com/office/drawing/2014/main" id="{40D194C1-2726-1A48-3C59-2E02F449FA4C}"/>
              </a:ext>
            </a:extLst>
          </p:cNvPr>
          <p:cNvSpPr/>
          <p:nvPr/>
        </p:nvSpPr>
        <p:spPr>
          <a:xfrm rot="5400000">
            <a:off x="5472197" y="2694534"/>
            <a:ext cx="609600" cy="5334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5D12EF-EE6C-6282-F415-2979DD11AB08}"/>
              </a:ext>
            </a:extLst>
          </p:cNvPr>
          <p:cNvSpPr/>
          <p:nvPr/>
        </p:nvSpPr>
        <p:spPr>
          <a:xfrm>
            <a:off x="7194222" y="5074324"/>
            <a:ext cx="1979267" cy="49862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Hasil </a:t>
            </a:r>
            <a:r>
              <a:rPr lang="en-US" dirty="0" err="1"/>
              <a:t>Analisis</a:t>
            </a:r>
            <a:endParaRPr lang="id-ID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FABC179-0D2E-001F-8571-CA70BB23EF97}"/>
              </a:ext>
            </a:extLst>
          </p:cNvPr>
          <p:cNvSpPr/>
          <p:nvPr/>
        </p:nvSpPr>
        <p:spPr>
          <a:xfrm>
            <a:off x="7194222" y="5646332"/>
            <a:ext cx="20574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Aplikasi</a:t>
            </a:r>
            <a:endParaRPr lang="id-ID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310190-9586-3E58-F85F-0EC638D4F7DA}"/>
              </a:ext>
            </a:extLst>
          </p:cNvPr>
          <p:cNvSpPr/>
          <p:nvPr/>
        </p:nvSpPr>
        <p:spPr>
          <a:xfrm>
            <a:off x="7270422" y="6165798"/>
            <a:ext cx="1942134" cy="46713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Lainnya</a:t>
            </a:r>
            <a:endParaRPr lang="id-ID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4456DE-92EA-E976-FFA0-F6EF207AE900}"/>
              </a:ext>
            </a:extLst>
          </p:cNvPr>
          <p:cNvCxnSpPr>
            <a:cxnSpLocks/>
            <a:stCxn id="29" idx="3"/>
            <a:endCxn id="31" idx="2"/>
          </p:cNvCxnSpPr>
          <p:nvPr/>
        </p:nvCxnSpPr>
        <p:spPr>
          <a:xfrm flipV="1">
            <a:off x="6711245" y="5323638"/>
            <a:ext cx="482977" cy="6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407496-5E83-A96B-C9AA-F19BD4AD23ED}"/>
              </a:ext>
            </a:extLst>
          </p:cNvPr>
          <p:cNvCxnSpPr>
            <a:cxnSpLocks/>
            <a:stCxn id="29" idx="3"/>
            <a:endCxn id="32" idx="2"/>
          </p:cNvCxnSpPr>
          <p:nvPr/>
        </p:nvCxnSpPr>
        <p:spPr>
          <a:xfrm flipV="1">
            <a:off x="6711245" y="5874932"/>
            <a:ext cx="482977" cy="10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9C685A-C654-879B-EF52-84D2EAA3C0C3}"/>
              </a:ext>
            </a:extLst>
          </p:cNvPr>
          <p:cNvCxnSpPr>
            <a:cxnSpLocks/>
            <a:stCxn id="29" idx="3"/>
            <a:endCxn id="33" idx="2"/>
          </p:cNvCxnSpPr>
          <p:nvPr/>
        </p:nvCxnSpPr>
        <p:spPr>
          <a:xfrm>
            <a:off x="6711245" y="5980264"/>
            <a:ext cx="559177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row: Right 23">
            <a:extLst>
              <a:ext uri="{FF2B5EF4-FFF2-40B4-BE49-F238E27FC236}">
                <a16:creationId xmlns:a16="http://schemas.microsoft.com/office/drawing/2014/main" id="{E8EC3DB8-6977-258F-A4BC-8988F4BBED13}"/>
              </a:ext>
            </a:extLst>
          </p:cNvPr>
          <p:cNvSpPr/>
          <p:nvPr/>
        </p:nvSpPr>
        <p:spPr>
          <a:xfrm>
            <a:off x="4137477" y="2274248"/>
            <a:ext cx="609600" cy="3313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FA56AE-6E2A-82AD-D0C6-3734C42A0040}"/>
              </a:ext>
            </a:extLst>
          </p:cNvPr>
          <p:cNvSpPr/>
          <p:nvPr/>
        </p:nvSpPr>
        <p:spPr>
          <a:xfrm>
            <a:off x="4279884" y="4346174"/>
            <a:ext cx="3056542" cy="838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Implementasikan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/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tahapan</a:t>
            </a:r>
            <a:endParaRPr lang="id-ID" dirty="0"/>
          </a:p>
        </p:txBody>
      </p:sp>
      <p:sp>
        <p:nvSpPr>
          <p:cNvPr id="39" name="Arrow: Right 9">
            <a:extLst>
              <a:ext uri="{FF2B5EF4-FFF2-40B4-BE49-F238E27FC236}">
                <a16:creationId xmlns:a16="http://schemas.microsoft.com/office/drawing/2014/main" id="{D91EB390-A011-099A-9700-05CDE7E56802}"/>
              </a:ext>
            </a:extLst>
          </p:cNvPr>
          <p:cNvSpPr/>
          <p:nvPr/>
        </p:nvSpPr>
        <p:spPr>
          <a:xfrm rot="5400000">
            <a:off x="5489616" y="3875272"/>
            <a:ext cx="515512" cy="5334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Arrow: Right 9">
            <a:extLst>
              <a:ext uri="{FF2B5EF4-FFF2-40B4-BE49-F238E27FC236}">
                <a16:creationId xmlns:a16="http://schemas.microsoft.com/office/drawing/2014/main" id="{F7EF6894-0182-EF0C-9284-7AEB58B76CDD}"/>
              </a:ext>
            </a:extLst>
          </p:cNvPr>
          <p:cNvSpPr/>
          <p:nvPr/>
        </p:nvSpPr>
        <p:spPr>
          <a:xfrm rot="5400000">
            <a:off x="5413057" y="5189413"/>
            <a:ext cx="609600" cy="5334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5">
            <a:extLst>
              <a:ext uri="{FF2B5EF4-FFF2-40B4-BE49-F238E27FC236}">
                <a16:creationId xmlns:a16="http://schemas.microsoft.com/office/drawing/2014/main" id="{037D3AFA-325C-A61E-A465-1221A157D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17027" y="2516273"/>
            <a:ext cx="640818" cy="987254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3DBE7826-5378-4C10-0C75-1758FCFB6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4679" y="3750928"/>
            <a:ext cx="2038620" cy="2782234"/>
          </a:xfrm>
          <a:prstGeom prst="rect">
            <a:avLst/>
          </a:prstGeom>
        </p:spPr>
      </p:pic>
      <p:pic>
        <p:nvPicPr>
          <p:cNvPr id="43" name="Picture 10">
            <a:extLst>
              <a:ext uri="{FF2B5EF4-FFF2-40B4-BE49-F238E27FC236}">
                <a16:creationId xmlns:a16="http://schemas.microsoft.com/office/drawing/2014/main" id="{EBB237EA-CED8-93A8-6957-806EFDEF2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540927" y="5549555"/>
            <a:ext cx="482594" cy="1083374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1DF72A03-B272-5B03-7849-42446328E9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817027" y="4630698"/>
            <a:ext cx="678690" cy="815020"/>
          </a:xfrm>
          <a:prstGeom prst="rect">
            <a:avLst/>
          </a:prstGeom>
        </p:spPr>
      </p:pic>
      <p:pic>
        <p:nvPicPr>
          <p:cNvPr id="45" name="Picture 6">
            <a:extLst>
              <a:ext uri="{FF2B5EF4-FFF2-40B4-BE49-F238E27FC236}">
                <a16:creationId xmlns:a16="http://schemas.microsoft.com/office/drawing/2014/main" id="{CDEB15C8-70A4-23C1-2AAD-C9ECB5B05E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979964" y="2939588"/>
            <a:ext cx="1354246" cy="14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6DBC4C-9AD8-450C-8066-EC09A801CD69}"/>
              </a:ext>
            </a:extLst>
          </p:cNvPr>
          <p:cNvSpPr/>
          <p:nvPr/>
        </p:nvSpPr>
        <p:spPr>
          <a:xfrm>
            <a:off x="333829" y="337457"/>
            <a:ext cx="11524342" cy="61830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2C2D4-2319-4124-B35C-620BDC9D3D9B}"/>
              </a:ext>
            </a:extLst>
          </p:cNvPr>
          <p:cNvSpPr txBox="1"/>
          <p:nvPr/>
        </p:nvSpPr>
        <p:spPr>
          <a:xfrm>
            <a:off x="863599" y="602908"/>
            <a:ext cx="104648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Software Development Life Cycle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C6B285-1192-4505-B6D6-321939A1E06F}"/>
              </a:ext>
            </a:extLst>
          </p:cNvPr>
          <p:cNvGrpSpPr/>
          <p:nvPr/>
        </p:nvGrpSpPr>
        <p:grpSpPr>
          <a:xfrm>
            <a:off x="0" y="6388725"/>
            <a:ext cx="12192001" cy="469276"/>
            <a:chOff x="0" y="6388725"/>
            <a:chExt cx="12192001" cy="4692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1AC9EDE-E11E-41D3-AFCF-1AE2BF3C9C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22725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F917ED-95A1-43A0-9815-B1227C63A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6FE4FC1-FD12-46FA-BAF4-DF91EC3DCDD8}"/>
              </a:ext>
            </a:extLst>
          </p:cNvPr>
          <p:cNvGrpSpPr/>
          <p:nvPr/>
        </p:nvGrpSpPr>
        <p:grpSpPr>
          <a:xfrm flipV="1">
            <a:off x="0" y="0"/>
            <a:ext cx="12192001" cy="469276"/>
            <a:chOff x="0" y="6388725"/>
            <a:chExt cx="12192001" cy="4692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85DA5D-AAFD-4D08-8AA5-89FA1307FA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22725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5F2721-A60F-435C-9521-FC9C52334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Oval 1">
            <a:extLst>
              <a:ext uri="{FF2B5EF4-FFF2-40B4-BE49-F238E27FC236}">
                <a16:creationId xmlns:a16="http://schemas.microsoft.com/office/drawing/2014/main" id="{725ED728-EBE8-4443-A6E6-92C9D866CC75}"/>
              </a:ext>
            </a:extLst>
          </p:cNvPr>
          <p:cNvSpPr/>
          <p:nvPr/>
        </p:nvSpPr>
        <p:spPr>
          <a:xfrm>
            <a:off x="5489528" y="3396348"/>
            <a:ext cx="1196553" cy="1196553"/>
          </a:xfrm>
          <a:prstGeom prst="ellipse">
            <a:avLst/>
          </a:prstGeom>
          <a:solidFill>
            <a:sysClr val="window" lastClr="FFFFFF">
              <a:alpha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SDLC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65" name="Group 2">
            <a:extLst>
              <a:ext uri="{FF2B5EF4-FFF2-40B4-BE49-F238E27FC236}">
                <a16:creationId xmlns:a16="http://schemas.microsoft.com/office/drawing/2014/main" id="{62745F22-4D43-43BC-970F-9CF3AB7082E0}"/>
              </a:ext>
            </a:extLst>
          </p:cNvPr>
          <p:cNvGrpSpPr/>
          <p:nvPr/>
        </p:nvGrpSpPr>
        <p:grpSpPr>
          <a:xfrm>
            <a:off x="5571726" y="3478546"/>
            <a:ext cx="1032157" cy="1032157"/>
            <a:chOff x="4023402" y="3219622"/>
            <a:chExt cx="1080120" cy="1080120"/>
          </a:xfrm>
        </p:grpSpPr>
        <p:sp>
          <p:nvSpPr>
            <p:cNvPr id="66" name="Block Arc 3">
              <a:extLst>
                <a:ext uri="{FF2B5EF4-FFF2-40B4-BE49-F238E27FC236}">
                  <a16:creationId xmlns:a16="http://schemas.microsoft.com/office/drawing/2014/main" id="{58051D1D-9D0B-4137-B591-3AAA3EE3D482}"/>
                </a:ext>
              </a:extLst>
            </p:cNvPr>
            <p:cNvSpPr/>
            <p:nvPr/>
          </p:nvSpPr>
          <p:spPr>
            <a:xfrm rot="18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FBA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7" name="Block Arc 4">
              <a:extLst>
                <a:ext uri="{FF2B5EF4-FFF2-40B4-BE49-F238E27FC236}">
                  <a16:creationId xmlns:a16="http://schemas.microsoft.com/office/drawing/2014/main" id="{14771954-20D6-4591-B698-7690D0DE3C97}"/>
                </a:ext>
              </a:extLst>
            </p:cNvPr>
            <p:cNvSpPr/>
            <p:nvPr/>
          </p:nvSpPr>
          <p:spPr>
            <a:xfrm rot="1908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90C22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8" name="Block Arc 5">
              <a:extLst>
                <a:ext uri="{FF2B5EF4-FFF2-40B4-BE49-F238E27FC236}">
                  <a16:creationId xmlns:a16="http://schemas.microsoft.com/office/drawing/2014/main" id="{4C6B7E58-837D-475E-AD0A-CFB4B7A98EC0}"/>
                </a:ext>
              </a:extLst>
            </p:cNvPr>
            <p:cNvSpPr/>
            <p:nvPr/>
          </p:nvSpPr>
          <p:spPr>
            <a:xfrm rot="1470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7A39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9" name="Block Arc 6">
              <a:extLst>
                <a:ext uri="{FF2B5EF4-FFF2-40B4-BE49-F238E27FC236}">
                  <a16:creationId xmlns:a16="http://schemas.microsoft.com/office/drawing/2014/main" id="{9CCDE5E8-2A14-4990-8169-629140DF7BFC}"/>
                </a:ext>
              </a:extLst>
            </p:cNvPr>
            <p:cNvSpPr/>
            <p:nvPr/>
          </p:nvSpPr>
          <p:spPr>
            <a:xfrm rot="1044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0680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0" name="Block Arc 7">
              <a:extLst>
                <a:ext uri="{FF2B5EF4-FFF2-40B4-BE49-F238E27FC236}">
                  <a16:creationId xmlns:a16="http://schemas.microsoft.com/office/drawing/2014/main" id="{E513E7D0-35F4-4C69-A87E-7F5882779BF6}"/>
                </a:ext>
              </a:extLst>
            </p:cNvPr>
            <p:cNvSpPr/>
            <p:nvPr/>
          </p:nvSpPr>
          <p:spPr>
            <a:xfrm rot="6120000">
              <a:off x="4023402" y="3219622"/>
              <a:ext cx="1080120" cy="1080120"/>
            </a:xfrm>
            <a:prstGeom prst="blockArc">
              <a:avLst>
                <a:gd name="adj1" fmla="val 10800000"/>
                <a:gd name="adj2" fmla="val 14902241"/>
                <a:gd name="adj3" fmla="val 20569"/>
              </a:avLst>
            </a:prstGeom>
            <a:solidFill>
              <a:srgbClr val="E626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71" name="Group 8">
            <a:extLst>
              <a:ext uri="{FF2B5EF4-FFF2-40B4-BE49-F238E27FC236}">
                <a16:creationId xmlns:a16="http://schemas.microsoft.com/office/drawing/2014/main" id="{53697233-BAD9-4F2C-AD7F-661DF41BDCF2}"/>
              </a:ext>
            </a:extLst>
          </p:cNvPr>
          <p:cNvGrpSpPr/>
          <p:nvPr/>
        </p:nvGrpSpPr>
        <p:grpSpPr>
          <a:xfrm>
            <a:off x="3885422" y="1947731"/>
            <a:ext cx="4428772" cy="4259759"/>
            <a:chOff x="2185685" y="1605569"/>
            <a:chExt cx="4731783" cy="4551210"/>
          </a:xfrm>
        </p:grpSpPr>
        <p:grpSp>
          <p:nvGrpSpPr>
            <p:cNvPr id="72" name="Group 9">
              <a:extLst>
                <a:ext uri="{FF2B5EF4-FFF2-40B4-BE49-F238E27FC236}">
                  <a16:creationId xmlns:a16="http://schemas.microsoft.com/office/drawing/2014/main" id="{7E2827AE-E643-45E0-B33B-1B0E270A3115}"/>
                </a:ext>
              </a:extLst>
            </p:cNvPr>
            <p:cNvGrpSpPr/>
            <p:nvPr/>
          </p:nvGrpSpPr>
          <p:grpSpPr>
            <a:xfrm rot="3600000">
              <a:off x="4888007" y="1768971"/>
              <a:ext cx="1261779" cy="1898518"/>
              <a:chOff x="3970237" y="1678193"/>
              <a:chExt cx="1091921" cy="1642943"/>
            </a:xfrm>
          </p:grpSpPr>
          <p:sp>
            <p:nvSpPr>
              <p:cNvPr id="85" name="Teardrop 4">
                <a:extLst>
                  <a:ext uri="{FF2B5EF4-FFF2-40B4-BE49-F238E27FC236}">
                    <a16:creationId xmlns:a16="http://schemas.microsoft.com/office/drawing/2014/main" id="{02C099A3-3A39-4251-914A-D555F95B81A6}"/>
                  </a:ext>
                </a:extLst>
              </p:cNvPr>
              <p:cNvSpPr/>
              <p:nvPr/>
            </p:nvSpPr>
            <p:spPr>
              <a:xfrm rot="10800000">
                <a:off x="3970237" y="1678193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E626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86" name="Oval 23">
                <a:extLst>
                  <a:ext uri="{FF2B5EF4-FFF2-40B4-BE49-F238E27FC236}">
                    <a16:creationId xmlns:a16="http://schemas.microsoft.com/office/drawing/2014/main" id="{2B626414-90BA-454A-BFC4-9DDAFC018508}"/>
                  </a:ext>
                </a:extLst>
              </p:cNvPr>
              <p:cNvSpPr/>
              <p:nvPr/>
            </p:nvSpPr>
            <p:spPr>
              <a:xfrm>
                <a:off x="4136683" y="1760831"/>
                <a:ext cx="842835" cy="842835"/>
              </a:xfrm>
              <a:prstGeom prst="ellipse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73" name="Group 10">
              <a:extLst>
                <a:ext uri="{FF2B5EF4-FFF2-40B4-BE49-F238E27FC236}">
                  <a16:creationId xmlns:a16="http://schemas.microsoft.com/office/drawing/2014/main" id="{150E418B-D06E-4F40-8AC8-D59F22530799}"/>
                </a:ext>
              </a:extLst>
            </p:cNvPr>
            <p:cNvGrpSpPr/>
            <p:nvPr/>
          </p:nvGrpSpPr>
          <p:grpSpPr>
            <a:xfrm rot="20700000">
              <a:off x="3184574" y="1605569"/>
              <a:ext cx="1261779" cy="1898518"/>
              <a:chOff x="3954829" y="1674065"/>
              <a:chExt cx="1091921" cy="1642943"/>
            </a:xfrm>
          </p:grpSpPr>
          <p:sp>
            <p:nvSpPr>
              <p:cNvPr id="83" name="Teardrop 4">
                <a:extLst>
                  <a:ext uri="{FF2B5EF4-FFF2-40B4-BE49-F238E27FC236}">
                    <a16:creationId xmlns:a16="http://schemas.microsoft.com/office/drawing/2014/main" id="{13E4D1D8-F357-4B63-B2B5-215AE70F1C8B}"/>
                  </a:ext>
                </a:extLst>
              </p:cNvPr>
              <p:cNvSpPr/>
              <p:nvPr/>
            </p:nvSpPr>
            <p:spPr>
              <a:xfrm rot="10800000">
                <a:off x="3954829" y="1674065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FBA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84" name="Oval 21">
                <a:extLst>
                  <a:ext uri="{FF2B5EF4-FFF2-40B4-BE49-F238E27FC236}">
                    <a16:creationId xmlns:a16="http://schemas.microsoft.com/office/drawing/2014/main" id="{9E9EB187-1551-4966-99D6-B19D4B65BADD}"/>
                  </a:ext>
                </a:extLst>
              </p:cNvPr>
              <p:cNvSpPr/>
              <p:nvPr/>
            </p:nvSpPr>
            <p:spPr>
              <a:xfrm>
                <a:off x="4121275" y="1756703"/>
                <a:ext cx="842835" cy="842835"/>
              </a:xfrm>
              <a:prstGeom prst="ellipse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74" name="Group 11">
              <a:extLst>
                <a:ext uri="{FF2B5EF4-FFF2-40B4-BE49-F238E27FC236}">
                  <a16:creationId xmlns:a16="http://schemas.microsoft.com/office/drawing/2014/main" id="{809C504B-A6D5-43F0-A665-4166D17CCB3A}"/>
                </a:ext>
              </a:extLst>
            </p:cNvPr>
            <p:cNvGrpSpPr/>
            <p:nvPr/>
          </p:nvGrpSpPr>
          <p:grpSpPr>
            <a:xfrm rot="17100000">
              <a:off x="2504054" y="3011231"/>
              <a:ext cx="1261779" cy="1898518"/>
              <a:chOff x="3880957" y="1643161"/>
              <a:chExt cx="1091921" cy="1642943"/>
            </a:xfrm>
          </p:grpSpPr>
          <p:sp>
            <p:nvSpPr>
              <p:cNvPr id="81" name="Teardrop 4">
                <a:extLst>
                  <a:ext uri="{FF2B5EF4-FFF2-40B4-BE49-F238E27FC236}">
                    <a16:creationId xmlns:a16="http://schemas.microsoft.com/office/drawing/2014/main" id="{FA54A7DB-5ADB-44FD-A62E-F834C26F1BB2}"/>
                  </a:ext>
                </a:extLst>
              </p:cNvPr>
              <p:cNvSpPr/>
              <p:nvPr/>
            </p:nvSpPr>
            <p:spPr>
              <a:xfrm rot="10800000">
                <a:off x="3880957" y="1643161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90C22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82" name="Oval 19">
                <a:extLst>
                  <a:ext uri="{FF2B5EF4-FFF2-40B4-BE49-F238E27FC236}">
                    <a16:creationId xmlns:a16="http://schemas.microsoft.com/office/drawing/2014/main" id="{875A3927-7EEE-42C7-B3A3-144122A995D7}"/>
                  </a:ext>
                </a:extLst>
              </p:cNvPr>
              <p:cNvSpPr/>
              <p:nvPr/>
            </p:nvSpPr>
            <p:spPr>
              <a:xfrm>
                <a:off x="4047404" y="1725799"/>
                <a:ext cx="842835" cy="842835"/>
              </a:xfrm>
              <a:prstGeom prst="ellipse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75" name="Group 12">
              <a:extLst>
                <a:ext uri="{FF2B5EF4-FFF2-40B4-BE49-F238E27FC236}">
                  <a16:creationId xmlns:a16="http://schemas.microsoft.com/office/drawing/2014/main" id="{F9074C50-E4E9-4599-A85F-855E4F36FBFA}"/>
                </a:ext>
              </a:extLst>
            </p:cNvPr>
            <p:cNvGrpSpPr/>
            <p:nvPr/>
          </p:nvGrpSpPr>
          <p:grpSpPr>
            <a:xfrm rot="12600000">
              <a:off x="3694237" y="4258261"/>
              <a:ext cx="1261779" cy="1898518"/>
              <a:chOff x="3906991" y="1595327"/>
              <a:chExt cx="1091921" cy="1642943"/>
            </a:xfrm>
          </p:grpSpPr>
          <p:sp>
            <p:nvSpPr>
              <p:cNvPr id="79" name="Teardrop 4">
                <a:extLst>
                  <a:ext uri="{FF2B5EF4-FFF2-40B4-BE49-F238E27FC236}">
                    <a16:creationId xmlns:a16="http://schemas.microsoft.com/office/drawing/2014/main" id="{20B20F44-8A31-423B-8B3A-2C0675B72CA5}"/>
                  </a:ext>
                </a:extLst>
              </p:cNvPr>
              <p:cNvSpPr/>
              <p:nvPr/>
            </p:nvSpPr>
            <p:spPr>
              <a:xfrm rot="10800000">
                <a:off x="3906991" y="1595327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7A39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80" name="Oval 17">
                <a:extLst>
                  <a:ext uri="{FF2B5EF4-FFF2-40B4-BE49-F238E27FC236}">
                    <a16:creationId xmlns:a16="http://schemas.microsoft.com/office/drawing/2014/main" id="{DC9890D8-B751-4D33-8906-BB180E9E9F8E}"/>
                  </a:ext>
                </a:extLst>
              </p:cNvPr>
              <p:cNvSpPr/>
              <p:nvPr/>
            </p:nvSpPr>
            <p:spPr>
              <a:xfrm>
                <a:off x="4073437" y="1677965"/>
                <a:ext cx="842835" cy="842835"/>
              </a:xfrm>
              <a:prstGeom prst="ellipse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2439A14A-2761-49DF-8928-27E7FD9CDBDF}"/>
                </a:ext>
              </a:extLst>
            </p:cNvPr>
            <p:cNvGrpSpPr/>
            <p:nvPr/>
          </p:nvGrpSpPr>
          <p:grpSpPr>
            <a:xfrm rot="7200000">
              <a:off x="5337319" y="3276515"/>
              <a:ext cx="1261779" cy="1898518"/>
              <a:chOff x="3983024" y="1653099"/>
              <a:chExt cx="1091921" cy="1642943"/>
            </a:xfrm>
          </p:grpSpPr>
          <p:sp>
            <p:nvSpPr>
              <p:cNvPr id="77" name="Teardrop 4">
                <a:extLst>
                  <a:ext uri="{FF2B5EF4-FFF2-40B4-BE49-F238E27FC236}">
                    <a16:creationId xmlns:a16="http://schemas.microsoft.com/office/drawing/2014/main" id="{2E115D56-085A-4738-8B7B-8784D1510A7E}"/>
                  </a:ext>
                </a:extLst>
              </p:cNvPr>
              <p:cNvSpPr/>
              <p:nvPr/>
            </p:nvSpPr>
            <p:spPr>
              <a:xfrm rot="10800000">
                <a:off x="3983024" y="1653099"/>
                <a:ext cx="1091921" cy="1642943"/>
              </a:xfrm>
              <a:custGeom>
                <a:avLst/>
                <a:gdLst/>
                <a:ahLst/>
                <a:cxnLst/>
                <a:rect l="l" t="t" r="r" b="b"/>
                <a:pathLst>
                  <a:path w="1091921" h="1642943">
                    <a:moveTo>
                      <a:pt x="504056" y="1642943"/>
                    </a:moveTo>
                    <a:cubicBezTo>
                      <a:pt x="225674" y="1642943"/>
                      <a:pt x="0" y="1417269"/>
                      <a:pt x="0" y="1138887"/>
                    </a:cubicBezTo>
                    <a:cubicBezTo>
                      <a:pt x="0" y="894120"/>
                      <a:pt x="174465" y="690100"/>
                      <a:pt x="405888" y="644727"/>
                    </a:cubicBezTo>
                    <a:cubicBezTo>
                      <a:pt x="415871" y="637085"/>
                      <a:pt x="426805" y="631149"/>
                      <a:pt x="437891" y="625616"/>
                    </a:cubicBezTo>
                    <a:cubicBezTo>
                      <a:pt x="621825" y="533815"/>
                      <a:pt x="704331" y="158955"/>
                      <a:pt x="566414" y="0"/>
                    </a:cubicBezTo>
                    <a:cubicBezTo>
                      <a:pt x="1101455" y="231762"/>
                      <a:pt x="1193710" y="682767"/>
                      <a:pt x="996550" y="1248239"/>
                    </a:cubicBezTo>
                    <a:lnTo>
                      <a:pt x="990853" y="1263082"/>
                    </a:lnTo>
                    <a:cubicBezTo>
                      <a:pt x="937110" y="1481624"/>
                      <a:pt x="739422" y="1642943"/>
                      <a:pt x="504056" y="1642943"/>
                    </a:cubicBezTo>
                    <a:close/>
                  </a:path>
                </a:pathLst>
              </a:custGeom>
              <a:solidFill>
                <a:srgbClr val="0680C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78" name="Oval 15">
                <a:extLst>
                  <a:ext uri="{FF2B5EF4-FFF2-40B4-BE49-F238E27FC236}">
                    <a16:creationId xmlns:a16="http://schemas.microsoft.com/office/drawing/2014/main" id="{33FBD76C-4A06-4E23-B57D-C6D95BF48764}"/>
                  </a:ext>
                </a:extLst>
              </p:cNvPr>
              <p:cNvSpPr/>
              <p:nvPr/>
            </p:nvSpPr>
            <p:spPr>
              <a:xfrm>
                <a:off x="4149466" y="1735740"/>
                <a:ext cx="842835" cy="842835"/>
              </a:xfrm>
              <a:prstGeom prst="ellipse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</p:grpSp>
      <p:grpSp>
        <p:nvGrpSpPr>
          <p:cNvPr id="87" name="Group 31">
            <a:extLst>
              <a:ext uri="{FF2B5EF4-FFF2-40B4-BE49-F238E27FC236}">
                <a16:creationId xmlns:a16="http://schemas.microsoft.com/office/drawing/2014/main" id="{90FE6E41-6A20-4C58-8B23-3F648750C4C2}"/>
              </a:ext>
            </a:extLst>
          </p:cNvPr>
          <p:cNvGrpSpPr/>
          <p:nvPr/>
        </p:nvGrpSpPr>
        <p:grpSpPr>
          <a:xfrm>
            <a:off x="596986" y="3476021"/>
            <a:ext cx="3232319" cy="1200330"/>
            <a:chOff x="819819" y="3646109"/>
            <a:chExt cx="1906666" cy="1200330"/>
          </a:xfrm>
          <a:noFill/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992D815-DC03-4A62-AB72-CE90D16E8947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 Narrow" panose="020B0606020202030204" pitchFamily="34" charset="0"/>
                  <a:cs typeface="Arial" pitchFamily="34" charset="0"/>
                </a:rPr>
                <a:t>IMPLEMENTASI</a:t>
              </a:r>
              <a:endParaRPr lang="ko-KR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 Narrow" panose="020B0606020202030204" pitchFamily="34" charset="0"/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F296008-D6B4-4B57-A4DA-E72052F6227D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i="0" dirty="0" err="1">
                  <a:solidFill>
                    <a:srgbClr val="000000"/>
                  </a:solidFill>
                  <a:effectLst/>
                </a:rPr>
                <a:t>membangun</a:t>
              </a:r>
              <a:r>
                <a:rPr lang="en-US" sz="1800" i="0" dirty="0">
                  <a:solidFill>
                    <a:srgbClr val="000000"/>
                  </a:solidFill>
                  <a:effectLst/>
                </a:rPr>
                <a:t>, </a:t>
              </a:r>
              <a:r>
                <a:rPr lang="en-US" sz="1800" i="0" dirty="0" err="1">
                  <a:solidFill>
                    <a:srgbClr val="000000"/>
                  </a:solidFill>
                  <a:effectLst/>
                </a:rPr>
                <a:t>menguji</a:t>
              </a:r>
              <a:r>
                <a:rPr lang="en-US" sz="1800" i="0" dirty="0">
                  <a:solidFill>
                    <a:srgbClr val="000000"/>
                  </a:solidFill>
                  <a:effectLst/>
                </a:rPr>
                <a:t>, dan </a:t>
              </a:r>
              <a:r>
                <a:rPr lang="en-US" sz="1800" i="0" dirty="0" err="1">
                  <a:solidFill>
                    <a:srgbClr val="000000"/>
                  </a:solidFill>
                  <a:effectLst/>
                </a:rPr>
                <a:t>memasang</a:t>
              </a:r>
              <a:r>
                <a:rPr lang="en-US" sz="1800" i="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sz="1800" i="0" dirty="0" err="1">
                  <a:solidFill>
                    <a:srgbClr val="000000"/>
                  </a:solidFill>
                  <a:effectLst/>
                </a:rPr>
                <a:t>sistem</a:t>
              </a:r>
              <a:r>
                <a:rPr lang="en-US" sz="1800" i="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sz="1800" i="0" dirty="0" err="1">
                  <a:solidFill>
                    <a:srgbClr val="000000"/>
                  </a:solidFill>
                  <a:effectLst/>
                </a:rPr>
                <a:t>informasi</a:t>
              </a:r>
              <a:r>
                <a:rPr lang="en-US" sz="1800" i="0" dirty="0">
                  <a:solidFill>
                    <a:srgbClr val="000000"/>
                  </a:solidFill>
                  <a:effectLst/>
                </a:rPr>
                <a:t> yang </a:t>
              </a:r>
              <a:r>
                <a:rPr lang="en-US" sz="1800" i="0" dirty="0" err="1">
                  <a:solidFill>
                    <a:srgbClr val="000000"/>
                  </a:solidFill>
                  <a:effectLst/>
                </a:rPr>
                <a:t>handal</a:t>
              </a:r>
              <a:endParaRPr lang="ko-KR" altLang="en-US" sz="1200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endParaRPr>
            </a:p>
          </p:txBody>
        </p:sp>
      </p:grpSp>
      <p:grpSp>
        <p:nvGrpSpPr>
          <p:cNvPr id="90" name="Group 39">
            <a:extLst>
              <a:ext uri="{FF2B5EF4-FFF2-40B4-BE49-F238E27FC236}">
                <a16:creationId xmlns:a16="http://schemas.microsoft.com/office/drawing/2014/main" id="{CBB637B2-6135-4FA0-97F6-EC7314EAFE38}"/>
              </a:ext>
            </a:extLst>
          </p:cNvPr>
          <p:cNvGrpSpPr/>
          <p:nvPr/>
        </p:nvGrpSpPr>
        <p:grpSpPr>
          <a:xfrm>
            <a:off x="457200" y="1767359"/>
            <a:ext cx="4354021" cy="923331"/>
            <a:chOff x="819819" y="3646109"/>
            <a:chExt cx="1906666" cy="923331"/>
          </a:xfrm>
          <a:noFill/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722A65-8F7C-4EBF-AF04-F2B93174AFE1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DUKUNGAN PERAWATAN</a:t>
              </a:r>
              <a:endParaRPr lang="ko-KR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2E5CB1D-8134-456E-B07B-2BB99034A011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sv-SE" sz="1800" i="0" dirty="0">
                  <a:solidFill>
                    <a:srgbClr val="000000"/>
                  </a:solidFill>
                  <a:effectLst/>
                </a:rPr>
                <a:t>menjaga sistem agar mampu berjalan secara produktif</a:t>
              </a:r>
              <a:r>
                <a:rPr lang="en-US" altLang="ko-KR" sz="12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endParaRPr>
            </a:p>
          </p:txBody>
        </p:sp>
      </p:grpSp>
      <p:grpSp>
        <p:nvGrpSpPr>
          <p:cNvPr id="93" name="Group 44">
            <a:extLst>
              <a:ext uri="{FF2B5EF4-FFF2-40B4-BE49-F238E27FC236}">
                <a16:creationId xmlns:a16="http://schemas.microsoft.com/office/drawing/2014/main" id="{B2916406-C07A-438C-AE19-CA72B110B794}"/>
              </a:ext>
            </a:extLst>
          </p:cNvPr>
          <p:cNvGrpSpPr/>
          <p:nvPr/>
        </p:nvGrpSpPr>
        <p:grpSpPr>
          <a:xfrm>
            <a:off x="789594" y="5184683"/>
            <a:ext cx="4221190" cy="923331"/>
            <a:chOff x="819819" y="3646109"/>
            <a:chExt cx="1906666" cy="923331"/>
          </a:xfrm>
          <a:noFill/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7839DD8-4649-4D7D-A66E-7CD252AF8B1F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 Narrow" panose="020B0606020202030204" pitchFamily="34" charset="0"/>
                  <a:cs typeface="Arial" pitchFamily="34" charset="0"/>
                </a:rPr>
                <a:t>PERANCANGAN</a:t>
              </a:r>
              <a:endParaRPr lang="ko-KR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 Narrow" panose="020B0606020202030204" pitchFamily="34" charset="0"/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E736C57-468C-4233-9C83-8EFFDCC9A664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i="0" dirty="0" err="1">
                  <a:solidFill>
                    <a:srgbClr val="000000"/>
                  </a:solidFill>
                  <a:effectLst/>
                </a:rPr>
                <a:t>merancang</a:t>
              </a:r>
              <a:r>
                <a:rPr lang="en-US" sz="1800" i="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sz="1800" i="0" dirty="0" err="1">
                  <a:solidFill>
                    <a:srgbClr val="000000"/>
                  </a:solidFill>
                  <a:effectLst/>
                </a:rPr>
                <a:t>sistem</a:t>
              </a:r>
              <a:r>
                <a:rPr lang="en-US" sz="1800" i="0" dirty="0">
                  <a:solidFill>
                    <a:srgbClr val="000000"/>
                  </a:solidFill>
                  <a:effectLst/>
                </a:rPr>
                <a:t> yang </a:t>
              </a:r>
              <a:r>
                <a:rPr lang="en-US" sz="1800" i="0" dirty="0" err="1">
                  <a:solidFill>
                    <a:srgbClr val="000000"/>
                  </a:solidFill>
                  <a:effectLst/>
                </a:rPr>
                <a:t>menghasilkan</a:t>
              </a:r>
              <a:r>
                <a:rPr lang="en-US" sz="1800" i="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sz="1800" i="0" dirty="0" err="1">
                  <a:solidFill>
                    <a:srgbClr val="000000"/>
                  </a:solidFill>
                  <a:effectLst/>
                </a:rPr>
                <a:t>solusi</a:t>
              </a:r>
              <a:r>
                <a:rPr lang="en-US" sz="1800" i="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sz="1800" i="0" dirty="0" err="1">
                  <a:solidFill>
                    <a:srgbClr val="000000"/>
                  </a:solidFill>
                  <a:effectLst/>
                </a:rPr>
                <a:t>berdasarkan</a:t>
              </a:r>
              <a:r>
                <a:rPr lang="en-US" dirty="0">
                  <a:solidFill>
                    <a:srgbClr val="000000"/>
                  </a:solidFill>
                </a:rPr>
                <a:t> </a:t>
              </a:r>
              <a:r>
                <a:rPr lang="en-US" dirty="0" err="1">
                  <a:solidFill>
                    <a:srgbClr val="000000"/>
                  </a:solidFill>
                </a:rPr>
                <a:t>hasil</a:t>
              </a:r>
              <a:r>
                <a:rPr lang="en-US" dirty="0">
                  <a:solidFill>
                    <a:srgbClr val="000000"/>
                  </a:solidFill>
                </a:rPr>
                <a:t> </a:t>
              </a:r>
              <a:r>
                <a:rPr lang="en-US" dirty="0" err="1">
                  <a:solidFill>
                    <a:srgbClr val="000000"/>
                  </a:solidFill>
                </a:rPr>
                <a:t>analisis</a:t>
              </a:r>
              <a:r>
                <a:rPr lang="en-US" dirty="0">
                  <a:solidFill>
                    <a:srgbClr val="000000"/>
                  </a:solidFill>
                </a:rPr>
                <a:t>  </a:t>
              </a:r>
              <a:r>
                <a:rPr lang="en-US" altLang="ko-KR" sz="12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endParaRPr>
            </a:p>
          </p:txBody>
        </p:sp>
      </p:grpSp>
      <p:grpSp>
        <p:nvGrpSpPr>
          <p:cNvPr id="96" name="Group 49">
            <a:extLst>
              <a:ext uri="{FF2B5EF4-FFF2-40B4-BE49-F238E27FC236}">
                <a16:creationId xmlns:a16="http://schemas.microsoft.com/office/drawing/2014/main" id="{A40DD092-15B0-4A71-BC2B-E25EC465A891}"/>
              </a:ext>
            </a:extLst>
          </p:cNvPr>
          <p:cNvGrpSpPr/>
          <p:nvPr/>
        </p:nvGrpSpPr>
        <p:grpSpPr>
          <a:xfrm>
            <a:off x="8385611" y="4330352"/>
            <a:ext cx="3016800" cy="923331"/>
            <a:chOff x="819819" y="3646109"/>
            <a:chExt cx="1906666" cy="923331"/>
          </a:xfrm>
          <a:noFill/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8E3B755-666C-4AB9-AD9C-EE818B65D180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 Narrow" panose="020B0606020202030204" pitchFamily="34" charset="0"/>
                  <a:cs typeface="Arial" pitchFamily="34" charset="0"/>
                </a:rPr>
                <a:t>ANALISIS</a:t>
              </a:r>
              <a:endParaRPr lang="ko-KR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 Narrow" panose="020B0606020202030204" pitchFamily="34" charset="0"/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7116A6F-BC87-4FA4-9B3F-1B75435CC278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memahami</a:t>
              </a:r>
              <a:r>
                <a:rPr lang="en-US" altLang="ko-K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dan </a:t>
              </a:r>
              <a:r>
                <a:rPr lang="en-US" altLang="ko-KR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merincikan</a:t>
              </a:r>
              <a:r>
                <a:rPr lang="en-US" altLang="ko-K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kebutuhan</a:t>
              </a:r>
              <a:r>
                <a:rPr lang="en-US" altLang="ko-K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</a:t>
              </a:r>
              <a:r>
                <a:rPr lang="en-US" i="0" dirty="0" err="1">
                  <a:solidFill>
                    <a:srgbClr val="000000"/>
                  </a:solidFill>
                  <a:effectLst/>
                </a:rPr>
                <a:t>sistem</a:t>
              </a:r>
              <a:r>
                <a:rPr lang="en-US" i="0" dirty="0">
                  <a:solidFill>
                    <a:srgbClr val="000000"/>
                  </a:solidFill>
                  <a:effectLst/>
                </a:rPr>
                <a:t> </a:t>
              </a:r>
              <a:r>
                <a:rPr lang="en-US" i="0" dirty="0" err="1">
                  <a:solidFill>
                    <a:srgbClr val="000000"/>
                  </a:solidFill>
                  <a:effectLst/>
                </a:rPr>
                <a:t>baru</a:t>
              </a:r>
              <a:endParaRPr lang="ko-KR" altLang="en-US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endParaRPr>
            </a:p>
          </p:txBody>
        </p:sp>
      </p:grpSp>
      <p:grpSp>
        <p:nvGrpSpPr>
          <p:cNvPr id="99" name="Group 54">
            <a:extLst>
              <a:ext uri="{FF2B5EF4-FFF2-40B4-BE49-F238E27FC236}">
                <a16:creationId xmlns:a16="http://schemas.microsoft.com/office/drawing/2014/main" id="{33A19D5F-A9BA-4C25-B3C8-54E37B61F766}"/>
              </a:ext>
            </a:extLst>
          </p:cNvPr>
          <p:cNvGrpSpPr/>
          <p:nvPr/>
        </p:nvGrpSpPr>
        <p:grpSpPr>
          <a:xfrm>
            <a:off x="7993069" y="2621690"/>
            <a:ext cx="3729656" cy="1200330"/>
            <a:chOff x="819819" y="3646109"/>
            <a:chExt cx="1906666" cy="1200330"/>
          </a:xfrm>
          <a:noFill/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22BE2B3-11EA-4EA3-91A0-6F1FA771E900}"/>
                </a:ext>
              </a:extLst>
            </p:cNvPr>
            <p:cNvSpPr txBox="1"/>
            <p:nvPr/>
          </p:nvSpPr>
          <p:spPr>
            <a:xfrm>
              <a:off x="819821" y="3646109"/>
              <a:ext cx="190666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 Narrow" panose="020B0606020202030204" pitchFamily="34" charset="0"/>
                  <a:cs typeface="Arial" pitchFamily="34" charset="0"/>
                </a:rPr>
                <a:t>PERENCANAAN</a:t>
              </a:r>
              <a:endParaRPr lang="ko-KR" alt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 Narrow" panose="020B0606020202030204" pitchFamily="34" charset="0"/>
                <a:cs typeface="Arial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D276B72-A585-4885-ABF7-4B86F6663CCB}"/>
                </a:ext>
              </a:extLst>
            </p:cNvPr>
            <p:cNvSpPr txBox="1"/>
            <p:nvPr/>
          </p:nvSpPr>
          <p:spPr>
            <a:xfrm>
              <a:off x="819819" y="3923109"/>
              <a:ext cx="1906663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ruang</a:t>
              </a:r>
              <a:r>
                <a:rPr lang="en-US" altLang="ko-K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lingkup</a:t>
              </a:r>
              <a:r>
                <a:rPr lang="en-US" altLang="ko-K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sistem</a:t>
              </a:r>
              <a:r>
                <a:rPr lang="en-US" altLang="ko-K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baru</a:t>
              </a:r>
              <a:r>
                <a:rPr lang="en-US" altLang="ko-K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, </a:t>
              </a:r>
              <a:r>
                <a:rPr lang="en-US" altLang="ko-KR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memastikan</a:t>
              </a:r>
              <a:r>
                <a:rPr lang="en-US" altLang="ko-K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bahwa</a:t>
              </a:r>
              <a:r>
                <a:rPr lang="en-US" altLang="ko-K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proyek</a:t>
              </a:r>
              <a:r>
                <a:rPr lang="en-US" altLang="ko-K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</a:t>
              </a:r>
              <a:r>
                <a:rPr lang="en-US" altLang="ko-KR" dirty="0" err="1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layak</a:t>
              </a:r>
              <a:r>
                <a:rPr lang="en-US" altLang="ko-KR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Arial" pitchFamily="34" charset="0"/>
                </a:rPr>
                <a:t> </a:t>
              </a:r>
              <a:endParaRPr lang="ko-KR" altLang="en-US" dirty="0">
                <a:solidFill>
                  <a:srgbClr val="000000">
                    <a:lumMod val="75000"/>
                    <a:lumOff val="25000"/>
                  </a:srgbClr>
                </a:solidFill>
                <a:cs typeface="Arial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27F7D81-5742-4C04-A54C-6B8391D2283F}"/>
              </a:ext>
            </a:extLst>
          </p:cNvPr>
          <p:cNvSpPr txBox="1"/>
          <p:nvPr/>
        </p:nvSpPr>
        <p:spPr>
          <a:xfrm>
            <a:off x="8718783" y="6083521"/>
            <a:ext cx="3016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 err="1">
                <a:solidFill>
                  <a:srgbClr val="000000"/>
                </a:solidFill>
                <a:effectLst/>
              </a:rPr>
              <a:t>Satzinger</a:t>
            </a:r>
            <a:r>
              <a:rPr lang="en-US" sz="1800" i="0" dirty="0">
                <a:solidFill>
                  <a:srgbClr val="000000"/>
                </a:solidFill>
                <a:effectLst/>
              </a:rPr>
              <a:t>, Jackson, &amp; </a:t>
            </a:r>
            <a:r>
              <a:rPr lang="en-US" sz="1800" i="0" dirty="0" err="1">
                <a:solidFill>
                  <a:srgbClr val="000000"/>
                </a:solidFill>
                <a:effectLst/>
              </a:rPr>
              <a:t>Burd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6954D-BBE0-4DB2-8601-C10643B1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845" y="3821636"/>
            <a:ext cx="418110" cy="355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CA9703-FD40-4F6A-BEB1-A1CFA1D7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210" y="5413705"/>
            <a:ext cx="498375" cy="330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8D597-1AC7-40A6-A032-4561E13C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961" y="2626239"/>
            <a:ext cx="378751" cy="420321"/>
          </a:xfrm>
          <a:prstGeom prst="rect">
            <a:avLst/>
          </a:prstGeom>
        </p:spPr>
      </p:pic>
      <p:sp>
        <p:nvSpPr>
          <p:cNvPr id="108" name="Rounded Rectangle 51">
            <a:extLst>
              <a:ext uri="{FF2B5EF4-FFF2-40B4-BE49-F238E27FC236}">
                <a16:creationId xmlns:a16="http://schemas.microsoft.com/office/drawing/2014/main" id="{815F887E-D429-4D02-9E0A-46B774C83F86}"/>
              </a:ext>
            </a:extLst>
          </p:cNvPr>
          <p:cNvSpPr/>
          <p:nvPr/>
        </p:nvSpPr>
        <p:spPr>
          <a:xfrm rot="16200000" flipH="1">
            <a:off x="7437888" y="4306171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9" name="Isosceles Triangle 57">
            <a:extLst>
              <a:ext uri="{FF2B5EF4-FFF2-40B4-BE49-F238E27FC236}">
                <a16:creationId xmlns:a16="http://schemas.microsoft.com/office/drawing/2014/main" id="{7ABBBAAD-81DD-4C91-9834-66191810525D}"/>
              </a:ext>
            </a:extLst>
          </p:cNvPr>
          <p:cNvSpPr/>
          <p:nvPr/>
        </p:nvSpPr>
        <p:spPr>
          <a:xfrm>
            <a:off x="5237311" y="2179389"/>
            <a:ext cx="233687" cy="546701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71728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2846-DA90-9726-8B3E-A06ABDAA8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PENGENALAN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73B75-A4D6-0733-0A20-8FE252813C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1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F3D7-2C3A-8D73-5CA8-8C98210F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AAE2D-0F6A-245B-1C1E-23F295070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3001"/>
            <a:ext cx="11029615" cy="4639590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Tools yang </a:t>
            </a:r>
            <a:r>
              <a:rPr lang="en-US" sz="3600" dirty="0" err="1"/>
              <a:t>digunakan</a:t>
            </a:r>
            <a:endParaRPr lang="en-US" sz="3600" dirty="0"/>
          </a:p>
          <a:p>
            <a:r>
              <a:rPr lang="en-US" sz="3600" dirty="0" err="1"/>
              <a:t>Pengenalan</a:t>
            </a:r>
            <a:r>
              <a:rPr lang="en-US" sz="3600" dirty="0"/>
              <a:t> PHP</a:t>
            </a:r>
          </a:p>
          <a:p>
            <a:r>
              <a:rPr lang="en-US" sz="3600" dirty="0" err="1"/>
              <a:t>Penulisan</a:t>
            </a:r>
            <a:r>
              <a:rPr lang="en-US" sz="3600" dirty="0"/>
              <a:t> Kode PHP</a:t>
            </a:r>
          </a:p>
          <a:p>
            <a:r>
              <a:rPr lang="en-US" sz="3600" dirty="0" err="1"/>
              <a:t>Sintak</a:t>
            </a:r>
            <a:r>
              <a:rPr lang="en-US" sz="3600" dirty="0"/>
              <a:t> Dasar dan </a:t>
            </a:r>
            <a:r>
              <a:rPr lang="en-US" sz="3600" dirty="0" err="1"/>
              <a:t>Contoh</a:t>
            </a:r>
            <a:r>
              <a:rPr lang="en-US" sz="3600" dirty="0"/>
              <a:t> Kode PHP</a:t>
            </a:r>
          </a:p>
          <a:p>
            <a:r>
              <a:rPr lang="en-US" sz="3600" dirty="0" err="1"/>
              <a:t>Pengenalan</a:t>
            </a:r>
            <a:r>
              <a:rPr lang="en-US" sz="3600" dirty="0"/>
              <a:t> Maria DB</a:t>
            </a:r>
          </a:p>
          <a:p>
            <a:r>
              <a:rPr lang="en-US" sz="3600" dirty="0"/>
              <a:t>Guidelines </a:t>
            </a:r>
            <a:r>
              <a:rPr lang="en-US" sz="3600" dirty="0" err="1"/>
              <a:t>Pembuatan</a:t>
            </a:r>
            <a:r>
              <a:rPr lang="en-US" sz="3600" dirty="0"/>
              <a:t> Website</a:t>
            </a:r>
          </a:p>
          <a:p>
            <a:r>
              <a:rPr lang="en-US" sz="3600" dirty="0" err="1"/>
              <a:t>Struktur</a:t>
            </a:r>
            <a:r>
              <a:rPr lang="en-US" sz="3600" dirty="0"/>
              <a:t> </a:t>
            </a:r>
            <a:r>
              <a:rPr lang="en-US" sz="3600" dirty="0" err="1"/>
              <a:t>Navigasi</a:t>
            </a:r>
            <a:endParaRPr lang="en-US" sz="3600" dirty="0"/>
          </a:p>
          <a:p>
            <a:r>
              <a:rPr lang="en-US" sz="3600" dirty="0"/>
              <a:t>Dasar </a:t>
            </a:r>
            <a:r>
              <a:rPr lang="en-US" sz="3600" dirty="0" err="1"/>
              <a:t>Perancangan</a:t>
            </a:r>
            <a:r>
              <a:rPr lang="en-US" sz="3600" dirty="0"/>
              <a:t> Halaman</a:t>
            </a:r>
          </a:p>
        </p:txBody>
      </p:sp>
    </p:spTree>
    <p:extLst>
      <p:ext uri="{BB962C8B-B14F-4D97-AF65-F5344CB8AC3E}">
        <p14:creationId xmlns:p14="http://schemas.microsoft.com/office/powerpoint/2010/main" val="178484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12A71-3BB8-DCFD-790D-2C8FF0D12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yang </a:t>
            </a:r>
            <a:r>
              <a:rPr lang="en-US" dirty="0" err="1"/>
              <a:t>digunakan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A06C0-454C-945E-5BA1-049FA96B4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60" y="2043493"/>
            <a:ext cx="11029615" cy="2828130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/>
              <a:t>Bahasa </a:t>
            </a:r>
            <a:r>
              <a:rPr lang="en-US" sz="2400" b="1" dirty="0" err="1"/>
              <a:t>Pemrograman</a:t>
            </a:r>
            <a:r>
              <a:rPr lang="en-US" sz="2400" b="1" dirty="0"/>
              <a:t> : </a:t>
            </a:r>
            <a:r>
              <a:rPr lang="en-US" sz="2400" dirty="0"/>
              <a:t>PHP, </a:t>
            </a:r>
            <a:r>
              <a:rPr lang="en-US" sz="2400" dirty="0" err="1"/>
              <a:t>Javascript</a:t>
            </a:r>
            <a:r>
              <a:rPr lang="en-US" sz="2400" dirty="0"/>
              <a:t>, Python, Golang, C#, </a:t>
            </a:r>
            <a:r>
              <a:rPr lang="en-US" sz="2400" dirty="0">
                <a:solidFill>
                  <a:srgbClr val="0070C0"/>
                </a:solidFill>
              </a:rPr>
              <a:t>Dart, TypeScript</a:t>
            </a:r>
            <a:r>
              <a:rPr lang="en-US" sz="2400" dirty="0"/>
              <a:t>,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r>
              <a:rPr lang="en-US" sz="2400" dirty="0"/>
              <a:t>.</a:t>
            </a:r>
          </a:p>
          <a:p>
            <a:r>
              <a:rPr lang="en-US" sz="2400" b="1" dirty="0"/>
              <a:t>Framework : </a:t>
            </a:r>
            <a:r>
              <a:rPr lang="en-US" sz="2400" dirty="0" err="1"/>
              <a:t>Codeigniter</a:t>
            </a:r>
            <a:r>
              <a:rPr lang="en-US" sz="2400" dirty="0"/>
              <a:t>, Laravel, </a:t>
            </a:r>
            <a:r>
              <a:rPr lang="en-US" sz="2400" dirty="0" err="1"/>
              <a:t>Yii</a:t>
            </a:r>
            <a:r>
              <a:rPr lang="en-US" sz="2400" dirty="0"/>
              <a:t>, Express JS, Next JS,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endParaRPr lang="en-US" sz="2400" b="1" dirty="0"/>
          </a:p>
          <a:p>
            <a:r>
              <a:rPr lang="en-US" sz="2400" b="1" dirty="0"/>
              <a:t>Web Server </a:t>
            </a:r>
            <a:r>
              <a:rPr lang="en-US" sz="2400" dirty="0"/>
              <a:t>: XAMPP (Apache, MariaDB, PHP, Perl), </a:t>
            </a:r>
            <a:r>
              <a:rPr lang="en-US" sz="2400" dirty="0">
                <a:solidFill>
                  <a:schemeClr val="tx1"/>
                </a:solidFill>
              </a:rPr>
              <a:t>WAMPP</a:t>
            </a:r>
            <a:r>
              <a:rPr lang="en-US" sz="2400" dirty="0"/>
              <a:t> (Apache, MariaDB, PHP, Perl), Node JS, (</a:t>
            </a:r>
            <a:r>
              <a:rPr lang="en-US" sz="2400" dirty="0" err="1"/>
              <a:t>Javascript</a:t>
            </a:r>
            <a:r>
              <a:rPr lang="en-US" sz="2400" dirty="0"/>
              <a:t>) Flask (Python), Local Tunnel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endParaRPr lang="en-US" sz="2400" dirty="0"/>
          </a:p>
          <a:p>
            <a:r>
              <a:rPr lang="en-US" sz="2400" b="1" dirty="0"/>
              <a:t>Database : </a:t>
            </a:r>
            <a:r>
              <a:rPr lang="en-US" sz="2400" dirty="0"/>
              <a:t>MySQL, MariaDB, PostgreSQL, Oracle,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endParaRPr lang="en-US" sz="2400" b="1" dirty="0"/>
          </a:p>
          <a:p>
            <a:r>
              <a:rPr lang="en-US" sz="2400" b="1" dirty="0"/>
              <a:t>Text Editor </a:t>
            </a:r>
            <a:r>
              <a:rPr lang="en-US" sz="2400" dirty="0"/>
              <a:t>:  </a:t>
            </a:r>
            <a:r>
              <a:rPr lang="en-US" sz="2400" dirty="0">
                <a:solidFill>
                  <a:schemeClr val="tx1"/>
                </a:solidFill>
              </a:rPr>
              <a:t>Visual Studio Code, Android Studio, </a:t>
            </a:r>
            <a:r>
              <a:rPr lang="en-US" sz="2400" dirty="0"/>
              <a:t>Sublime Text, Notepad++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endParaRPr lang="en-US" sz="2400" dirty="0"/>
          </a:p>
          <a:p>
            <a:r>
              <a:rPr lang="en-US" sz="2400" b="1" dirty="0" err="1"/>
              <a:t>Disain</a:t>
            </a:r>
            <a:r>
              <a:rPr lang="en-US" sz="2400" b="1" dirty="0"/>
              <a:t> </a:t>
            </a:r>
            <a:r>
              <a:rPr lang="en-US" sz="2400" b="1" dirty="0" err="1"/>
              <a:t>Rancangan</a:t>
            </a:r>
            <a:r>
              <a:rPr lang="en-US" sz="2400" b="1" dirty="0"/>
              <a:t> 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tx1"/>
                </a:solidFill>
              </a:rPr>
              <a:t>Draw IO, </a:t>
            </a:r>
            <a:r>
              <a:rPr lang="en-US" sz="2400" dirty="0"/>
              <a:t>DIA, Pencil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endParaRPr lang="en-US" sz="2400" dirty="0"/>
          </a:p>
          <a:p>
            <a:r>
              <a:rPr lang="en-US" sz="2400" b="1" dirty="0" err="1"/>
              <a:t>Disain</a:t>
            </a:r>
            <a:r>
              <a:rPr lang="en-US" sz="2400" b="1" dirty="0"/>
              <a:t> </a:t>
            </a:r>
            <a:r>
              <a:rPr lang="en-US" sz="2400" b="1" dirty="0" err="1"/>
              <a:t>Tampilan</a:t>
            </a:r>
            <a:r>
              <a:rPr lang="en-US" sz="2400" b="1" dirty="0"/>
              <a:t> </a:t>
            </a:r>
            <a:r>
              <a:rPr lang="en-US" sz="2400" dirty="0"/>
              <a:t>: Balsamiq, Figma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0A1D2-1F14-C68A-CF87-98FE7B3EC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36" y="5865561"/>
            <a:ext cx="1103355" cy="865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CBBB5-71B3-91B4-B4CC-E806BD15B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451" y="5678730"/>
            <a:ext cx="1531942" cy="1001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8984C-B856-CA64-5D6F-D1482346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199" y="3701695"/>
            <a:ext cx="603620" cy="682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A1FCFC-1017-5715-1F56-9A4997B7A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3166" y="5424506"/>
            <a:ext cx="1847382" cy="1128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04D21C-E33F-8640-C8F5-240B1A70E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7199" y="4695633"/>
            <a:ext cx="2406137" cy="793009"/>
          </a:xfrm>
          <a:prstGeom prst="rect">
            <a:avLst/>
          </a:prstGeom>
        </p:spPr>
      </p:pic>
      <p:pic>
        <p:nvPicPr>
          <p:cNvPr id="1026" name="Picture 2" descr="10 Best Practices to Secure Your Node.js Application in Production | by  Afser Ali | Medium">
            <a:extLst>
              <a:ext uri="{FF2B5EF4-FFF2-40B4-BE49-F238E27FC236}">
                <a16:creationId xmlns:a16="http://schemas.microsoft.com/office/drawing/2014/main" id="{4F6D1852-E5D2-81AD-B49F-6E5D6784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923" y="3264445"/>
            <a:ext cx="1315616" cy="131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B49B2D-0CB8-E7B9-DA36-8BD50A93E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79" y="5368592"/>
            <a:ext cx="2543373" cy="1229647"/>
          </a:xfrm>
          <a:prstGeom prst="rect">
            <a:avLst/>
          </a:prstGeom>
        </p:spPr>
      </p:pic>
      <p:pic>
        <p:nvPicPr>
          <p:cNvPr id="1028" name="Picture 4" descr="Flask - Wikipedia bahasa Indonesia, ensiklopedia bebas">
            <a:extLst>
              <a:ext uri="{FF2B5EF4-FFF2-40B4-BE49-F238E27FC236}">
                <a16:creationId xmlns:a16="http://schemas.microsoft.com/office/drawing/2014/main" id="{B5444D13-354E-1C41-5296-E9E57BB4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656" y="4319845"/>
            <a:ext cx="1311766" cy="51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amework PHP. Seiring meningkatnya popularitas PHP… | by Jessycha  Tampubolon | Medium">
            <a:extLst>
              <a:ext uri="{FF2B5EF4-FFF2-40B4-BE49-F238E27FC236}">
                <a16:creationId xmlns:a16="http://schemas.microsoft.com/office/drawing/2014/main" id="{956FD49B-19BF-94E1-0AD9-F7DF77556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81" y="4773048"/>
            <a:ext cx="2267728" cy="143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3C3701-2556-A6E3-1110-6B150D0BF3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0233" y="5399997"/>
            <a:ext cx="2110797" cy="1279850"/>
          </a:xfrm>
          <a:prstGeom prst="rect">
            <a:avLst/>
          </a:prstGeom>
        </p:spPr>
      </p:pic>
      <p:pic>
        <p:nvPicPr>
          <p:cNvPr id="1032" name="Picture 8" descr="Intro to PostgreSQL. Create and Query Postgres Database | by Lauren  Cunningham | CodeX | Medium">
            <a:extLst>
              <a:ext uri="{FF2B5EF4-FFF2-40B4-BE49-F238E27FC236}">
                <a16:creationId xmlns:a16="http://schemas.microsoft.com/office/drawing/2014/main" id="{9BA3B957-2E55-478E-FA50-BF3184718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26" y="6091271"/>
            <a:ext cx="1670374" cy="76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5DF24-27DD-1B2D-490C-CCB44D6E51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9466" y="5044742"/>
            <a:ext cx="16192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7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7BA3-6922-17BD-E2D1-5B6514D5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Sekilas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php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D7746-CB1E-4D87-2DEA-AC52FB192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56792"/>
            <a:ext cx="11029615" cy="304177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400" dirty="0"/>
              <a:t>Bahasa Pemograman PHP </a:t>
            </a:r>
            <a:r>
              <a:rPr lang="en-US" sz="2400" dirty="0" err="1"/>
              <a:t>ditemukan</a:t>
            </a:r>
            <a:r>
              <a:rPr lang="en-US" sz="2400" dirty="0"/>
              <a:t> pada </a:t>
            </a:r>
            <a:r>
              <a:rPr lang="en-US" sz="2400" dirty="0" err="1"/>
              <a:t>tahun</a:t>
            </a:r>
            <a:r>
              <a:rPr lang="en-US" sz="2400" dirty="0"/>
              <a:t> 1994 oleh Rasmus Lerdorf </a:t>
            </a:r>
            <a:r>
              <a:rPr lang="en-US" sz="2400" dirty="0" err="1"/>
              <a:t>versi</a:t>
            </a:r>
            <a:r>
              <a:rPr lang="en-US" sz="2400" dirty="0"/>
              <a:t> </a:t>
            </a:r>
            <a:r>
              <a:rPr lang="en-US" sz="2400" dirty="0" err="1"/>
              <a:t>pertama</a:t>
            </a:r>
            <a:r>
              <a:rPr lang="en-US" sz="2400" dirty="0"/>
              <a:t> PHP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dirilis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publik</a:t>
            </a:r>
            <a:r>
              <a:rPr lang="en-US" sz="2400" dirty="0"/>
              <a:t>, </a:t>
            </a:r>
            <a:r>
              <a:rPr lang="en-US" sz="2400" dirty="0" err="1"/>
              <a:t>melainkan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oleh Rasmus Lerdorf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melacak</a:t>
            </a:r>
            <a:r>
              <a:rPr lang="en-US" sz="2400" dirty="0"/>
              <a:t> </a:t>
            </a:r>
            <a:r>
              <a:rPr lang="en-US" sz="2400" dirty="0" err="1"/>
              <a:t>siapa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r>
              <a:rPr lang="en-US" sz="2400" dirty="0"/>
              <a:t> yang </a:t>
            </a:r>
            <a:r>
              <a:rPr lang="en-US" sz="2400" dirty="0" err="1"/>
              <a:t>melihat</a:t>
            </a:r>
            <a:r>
              <a:rPr lang="en-US" sz="2400" dirty="0"/>
              <a:t> resume </a:t>
            </a:r>
            <a:r>
              <a:rPr lang="en-US" sz="2400" dirty="0" err="1"/>
              <a:t>onlinenya</a:t>
            </a:r>
            <a:r>
              <a:rPr lang="en-US" sz="2400" dirty="0"/>
              <a:t> pada homepage </a:t>
            </a:r>
            <a:r>
              <a:rPr lang="en-US" sz="2400" dirty="0" err="1"/>
              <a:t>websitenya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scripting language, PHP </a:t>
            </a:r>
            <a:r>
              <a:rPr lang="en-US" sz="2400" dirty="0" err="1"/>
              <a:t>menjalankan</a:t>
            </a:r>
            <a:r>
              <a:rPr lang="en-US" sz="2400" dirty="0"/>
              <a:t> </a:t>
            </a:r>
            <a:r>
              <a:rPr lang="en-US" sz="2400" dirty="0" err="1"/>
              <a:t>instruksi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 </a:t>
            </a:r>
            <a:r>
              <a:rPr lang="en-US" sz="2400" dirty="0" err="1"/>
              <a:t>saat</a:t>
            </a:r>
            <a:r>
              <a:rPr lang="en-US" sz="2400" dirty="0"/>
              <a:t> proses runtime. Hasil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instruksi</a:t>
            </a:r>
            <a:r>
              <a:rPr lang="en-US" sz="2400" dirty="0"/>
              <a:t> </a:t>
            </a:r>
            <a:r>
              <a:rPr lang="en-US" sz="2400" dirty="0" err="1"/>
              <a:t>tentu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berbeda</a:t>
            </a:r>
            <a:r>
              <a:rPr lang="en-US" sz="2400" dirty="0"/>
              <a:t> </a:t>
            </a:r>
            <a:r>
              <a:rPr lang="en-US" sz="2400" dirty="0" err="1"/>
              <a:t>tergantung</a:t>
            </a:r>
            <a:r>
              <a:rPr lang="en-US" sz="2400" dirty="0"/>
              <a:t> data yang </a:t>
            </a:r>
            <a:r>
              <a:rPr lang="en-US" sz="2400" dirty="0" err="1"/>
              <a:t>diproses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PHP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</a:t>
            </a:r>
            <a:r>
              <a:rPr lang="en-US" sz="2400" dirty="0" err="1"/>
              <a:t>pemrograman</a:t>
            </a:r>
            <a:r>
              <a:rPr lang="en-US" sz="2400" dirty="0"/>
              <a:t> server-side, </a:t>
            </a:r>
            <a:r>
              <a:rPr lang="en-US" sz="2400" dirty="0" err="1"/>
              <a:t>maka</a:t>
            </a:r>
            <a:r>
              <a:rPr lang="en-US" sz="2400" dirty="0"/>
              <a:t> script </a:t>
            </a:r>
            <a:r>
              <a:rPr lang="en-US" sz="2400" dirty="0" err="1"/>
              <a:t>dari</a:t>
            </a:r>
            <a:r>
              <a:rPr lang="en-US" sz="2400" dirty="0"/>
              <a:t> PHP </a:t>
            </a:r>
            <a:r>
              <a:rPr lang="en-US" sz="2400" dirty="0" err="1"/>
              <a:t>nantinya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diproses</a:t>
            </a:r>
            <a:r>
              <a:rPr lang="en-US" sz="2400" dirty="0"/>
              <a:t> di server. </a:t>
            </a:r>
          </a:p>
          <a:p>
            <a:pPr algn="just"/>
            <a:r>
              <a:rPr lang="en-US" sz="2400" dirty="0" err="1"/>
              <a:t>Jenis</a:t>
            </a:r>
            <a:r>
              <a:rPr lang="en-US" sz="2400" dirty="0"/>
              <a:t> server yang 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bersama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PHP </a:t>
            </a:r>
            <a:r>
              <a:rPr lang="en-US" sz="2400" dirty="0" err="1"/>
              <a:t>antara</a:t>
            </a:r>
            <a:r>
              <a:rPr lang="en-US" sz="2400" dirty="0"/>
              <a:t> lain Apache, Nginx, dan </a:t>
            </a:r>
            <a:r>
              <a:rPr lang="en-US" sz="2400" dirty="0" err="1"/>
              <a:t>LiteSpeed</a:t>
            </a:r>
            <a:r>
              <a:rPr lang="en-US" sz="24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D5793-7826-41F0-F400-4C58B752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803" y="5039407"/>
            <a:ext cx="5364394" cy="1569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78234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5A937-67BE-EF32-6A5E-FE2608505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72" y="328465"/>
            <a:ext cx="11029616" cy="1013800"/>
          </a:xfrm>
        </p:spPr>
        <p:txBody>
          <a:bodyPr/>
          <a:lstStyle/>
          <a:p>
            <a:r>
              <a:rPr lang="en-US" dirty="0" err="1"/>
              <a:t>Penulisan</a:t>
            </a:r>
            <a:r>
              <a:rPr lang="en-US" dirty="0"/>
              <a:t> Kode-Kode PHP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BA94-9CC3-44E0-9ADF-28B3F6C7A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881810"/>
            <a:ext cx="11236762" cy="478024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1</a:t>
            </a:r>
            <a:r>
              <a:rPr lang="en-US" b="1" dirty="0"/>
              <a:t>. PHP Native</a:t>
            </a:r>
          </a:p>
          <a:p>
            <a:pPr algn="just"/>
            <a:r>
              <a:rPr lang="en-US" dirty="0"/>
              <a:t>Native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PHP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nol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website. </a:t>
            </a:r>
          </a:p>
          <a:p>
            <a:pPr algn="just"/>
            <a:r>
              <a:rPr lang="en-US" dirty="0"/>
              <a:t>PHP Native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developer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keahlian</a:t>
            </a:r>
            <a:r>
              <a:rPr lang="en-US" dirty="0"/>
              <a:t> coding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kerangka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yang </a:t>
            </a:r>
            <a:r>
              <a:rPr lang="en-US" dirty="0" err="1"/>
              <a:t>unik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fungsionalitas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b="1" dirty="0"/>
              <a:t>2. PHP Framework</a:t>
            </a:r>
          </a:p>
          <a:p>
            <a:pPr algn="just"/>
            <a:r>
              <a:rPr lang="en-US" dirty="0"/>
              <a:t>Ketika </a:t>
            </a:r>
            <a:r>
              <a:rPr lang="en-US" dirty="0" err="1"/>
              <a:t>menggunakan</a:t>
            </a:r>
            <a:r>
              <a:rPr lang="en-US" dirty="0"/>
              <a:t> framework, developer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memanfaatkan</a:t>
            </a:r>
            <a:r>
              <a:rPr lang="en-US" dirty="0"/>
              <a:t> </a:t>
            </a:r>
            <a:r>
              <a:rPr lang="en-US" dirty="0" err="1"/>
              <a:t>kerangka</a:t>
            </a:r>
            <a:r>
              <a:rPr lang="en-US" dirty="0"/>
              <a:t> </a:t>
            </a:r>
            <a:r>
              <a:rPr lang="en-US" dirty="0" err="1"/>
              <a:t>pengelolaan</a:t>
            </a:r>
            <a:r>
              <a:rPr lang="en-US" dirty="0"/>
              <a:t> website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. </a:t>
            </a:r>
            <a:r>
              <a:rPr lang="en-US" dirty="0" err="1"/>
              <a:t>Artinya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membuatnya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Framework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kerangka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developer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dan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website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. </a:t>
            </a:r>
            <a:r>
              <a:rPr lang="en-US" dirty="0" err="1"/>
              <a:t>kerangka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yang </a:t>
            </a:r>
            <a:r>
              <a:rPr lang="en-US" dirty="0" err="1"/>
              <a:t>membagi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web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Model, View, dan Controller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  <a:endParaRPr lang="en-US" dirty="0"/>
          </a:p>
          <a:p>
            <a:pPr algn="just"/>
            <a:r>
              <a:rPr lang="en-US" dirty="0"/>
              <a:t>Jika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mahir</a:t>
            </a:r>
            <a:r>
              <a:rPr lang="en-US" dirty="0"/>
              <a:t> PHP native, sangat </a:t>
            </a:r>
            <a:r>
              <a:rPr lang="en-US" dirty="0" err="1"/>
              <a:t>disarankan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beralih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PHP framework.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pada framework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dioptimasi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,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segi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Beberapa</a:t>
            </a:r>
            <a:r>
              <a:rPr lang="en-US" dirty="0"/>
              <a:t> Framework PHP yang </a:t>
            </a:r>
            <a:r>
              <a:rPr lang="en-US" dirty="0" err="1"/>
              <a:t>populer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lain: CodeIgniter, Laravel, </a:t>
            </a:r>
            <a:r>
              <a:rPr lang="en-US" dirty="0" err="1"/>
              <a:t>Yii</a:t>
            </a:r>
            <a:r>
              <a:rPr lang="en-US" dirty="0"/>
              <a:t>, Symfony dan Zend Framework. </a:t>
            </a:r>
          </a:p>
        </p:txBody>
      </p:sp>
    </p:spTree>
    <p:extLst>
      <p:ext uri="{BB962C8B-B14F-4D97-AF65-F5344CB8AC3E}">
        <p14:creationId xmlns:p14="http://schemas.microsoft.com/office/powerpoint/2010/main" val="31262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62C6-49F2-6FF1-F3DA-010DA9CF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Sintaks</a:t>
            </a:r>
            <a:r>
              <a:rPr lang="en-US" dirty="0"/>
              <a:t> Dasar PHP dan </a:t>
            </a:r>
            <a:r>
              <a:rPr lang="en-US" dirty="0" err="1"/>
              <a:t>Contoh</a:t>
            </a:r>
            <a:r>
              <a:rPr lang="en-US" dirty="0"/>
              <a:t> Kode PHP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479B-80C3-ED77-56E2-AEBE8CB73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85618"/>
          </a:xfrm>
        </p:spPr>
        <p:txBody>
          <a:bodyPr>
            <a:noAutofit/>
          </a:bodyPr>
          <a:lstStyle/>
          <a:p>
            <a:r>
              <a:rPr lang="en-US" sz="2000" dirty="0" err="1"/>
              <a:t>Sintaks</a:t>
            </a:r>
            <a:r>
              <a:rPr lang="en-US" sz="2000" dirty="0"/>
              <a:t> </a:t>
            </a:r>
            <a:r>
              <a:rPr lang="en-US" sz="2000" dirty="0" err="1"/>
              <a:t>dasarnya</a:t>
            </a:r>
            <a:r>
              <a:rPr lang="en-US" sz="2000" dirty="0"/>
              <a:t> </a:t>
            </a:r>
            <a:r>
              <a:rPr lang="en-US" sz="2000" dirty="0" err="1"/>
              <a:t>dibuka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&lt;?</a:t>
            </a:r>
            <a:r>
              <a:rPr lang="en-US" sz="2000" dirty="0" err="1"/>
              <a:t>php</a:t>
            </a:r>
            <a:r>
              <a:rPr lang="en-US" sz="2000" dirty="0"/>
              <a:t> dan </a:t>
            </a:r>
            <a:r>
              <a:rPr lang="en-US" sz="2000" dirty="0" err="1"/>
              <a:t>ditutup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?&gt;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terlihat</a:t>
            </a:r>
            <a:r>
              <a:rPr lang="en-US" sz="2000" dirty="0"/>
              <a:t> di </a:t>
            </a:r>
            <a:r>
              <a:rPr lang="en-US" sz="2000" dirty="0" err="1"/>
              <a:t>contoh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 err="1"/>
              <a:t>Keterangan</a:t>
            </a:r>
            <a:endParaRPr lang="en-US" sz="2000" b="1" dirty="0"/>
          </a:p>
          <a:p>
            <a:pPr lvl="1"/>
            <a:r>
              <a:rPr lang="en-US" sz="2000" dirty="0"/>
              <a:t>&lt;?</a:t>
            </a:r>
            <a:r>
              <a:rPr lang="en-US" sz="2000" dirty="0" err="1"/>
              <a:t>php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wajib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membuka</a:t>
            </a:r>
            <a:r>
              <a:rPr lang="en-US" sz="2000" dirty="0"/>
              <a:t> program PHP. </a:t>
            </a:r>
          </a:p>
          <a:p>
            <a:pPr lvl="1"/>
            <a:r>
              <a:rPr lang="en-US" sz="2000" dirty="0"/>
              <a:t>Echo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perintah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</a:t>
            </a:r>
            <a:r>
              <a:rPr lang="en-US" sz="2000" dirty="0" err="1"/>
              <a:t>teks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 err="1"/>
              <a:t>Selamat</a:t>
            </a:r>
            <a:r>
              <a:rPr lang="en-US" sz="2000" dirty="0"/>
              <a:t> </a:t>
            </a:r>
            <a:r>
              <a:rPr lang="en-US" sz="2000" dirty="0" err="1"/>
              <a:t>Datang</a:t>
            </a:r>
            <a:r>
              <a:rPr lang="en-US" sz="2000" dirty="0"/>
              <a:t>”; </a:t>
            </a:r>
            <a:r>
              <a:rPr lang="en-US" sz="2000" dirty="0" err="1"/>
              <a:t>teks</a:t>
            </a:r>
            <a:r>
              <a:rPr lang="en-US" sz="2000" dirty="0"/>
              <a:t> yang </a:t>
            </a:r>
            <a:r>
              <a:rPr lang="en-US" sz="2000" dirty="0" err="1"/>
              <a:t>hendak</a:t>
            </a:r>
            <a:r>
              <a:rPr lang="en-US" sz="2000" dirty="0"/>
              <a:t> </a:t>
            </a:r>
            <a:r>
              <a:rPr lang="en-US" sz="2000" dirty="0" err="1"/>
              <a:t>ditampilkan</a:t>
            </a:r>
            <a:r>
              <a:rPr lang="en-US" sz="2000" dirty="0"/>
              <a:t> dan </a:t>
            </a:r>
            <a:r>
              <a:rPr lang="en-US" sz="2000" dirty="0" err="1"/>
              <a:t>ditulis</a:t>
            </a:r>
            <a:r>
              <a:rPr lang="en-US" sz="2000" dirty="0"/>
              <a:t> </a:t>
            </a:r>
            <a:r>
              <a:rPr lang="en-US" sz="2000" dirty="0" err="1"/>
              <a:t>diantara</a:t>
            </a:r>
            <a:r>
              <a:rPr lang="en-US" sz="2000" dirty="0"/>
              <a:t> </a:t>
            </a:r>
            <a:r>
              <a:rPr lang="en-US" sz="2000" dirty="0" err="1"/>
              <a:t>tanda</a:t>
            </a:r>
            <a:r>
              <a:rPr lang="en-US" sz="2000" dirty="0"/>
              <a:t> </a:t>
            </a:r>
            <a:r>
              <a:rPr lang="en-US" sz="2000" dirty="0" err="1"/>
              <a:t>petik</a:t>
            </a:r>
            <a:r>
              <a:rPr lang="en-US" sz="2000" dirty="0"/>
              <a:t> dan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koma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?&gt;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mengakhiri</a:t>
            </a:r>
            <a:r>
              <a:rPr lang="en-US" sz="2000" dirty="0"/>
              <a:t> PHP dan </a:t>
            </a:r>
            <a:r>
              <a:rPr lang="en-US" sz="2000" dirty="0" err="1"/>
              <a:t>wajib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digabung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pemrograman</a:t>
            </a:r>
            <a:r>
              <a:rPr lang="en-US" sz="2000" dirty="0"/>
              <a:t> lain </a:t>
            </a:r>
            <a:r>
              <a:rPr lang="en-US" sz="2000" dirty="0" err="1"/>
              <a:t>seperti</a:t>
            </a:r>
            <a:r>
              <a:rPr lang="en-US" sz="2000" dirty="0"/>
              <a:t> HTML. </a:t>
            </a:r>
          </a:p>
          <a:p>
            <a:pPr lvl="1"/>
            <a:r>
              <a:rPr lang="en-US" sz="2000" dirty="0" err="1"/>
              <a:t>Sintaks</a:t>
            </a:r>
            <a:r>
              <a:rPr lang="en-US" sz="2000" dirty="0"/>
              <a:t> PHP </a:t>
            </a:r>
            <a:r>
              <a:rPr lang="en-US" sz="2000" dirty="0" err="1"/>
              <a:t>bersifat</a:t>
            </a:r>
            <a:r>
              <a:rPr lang="en-US" sz="2000" dirty="0"/>
              <a:t> case sensitive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266F8-F266-D686-9D3E-D09F61146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17" y="2295525"/>
            <a:ext cx="35147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53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374A-A27B-8E20-FA0A-897B60CDD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85EF3-AD7E-1D27-B0BC-049EC3AF6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lang="fi-FI" sz="3600" spc="-40" dirty="0">
                <a:latin typeface="Calibri"/>
                <a:cs typeface="Calibri"/>
              </a:rPr>
              <a:t>Tahapan</a:t>
            </a:r>
            <a:r>
              <a:rPr lang="fi-FI" sz="3600" spc="-60" dirty="0">
                <a:latin typeface="Calibri"/>
                <a:cs typeface="Calibri"/>
              </a:rPr>
              <a:t> </a:t>
            </a:r>
            <a:r>
              <a:rPr lang="fi-FI" sz="3600" spc="-10" dirty="0">
                <a:latin typeface="Calibri"/>
                <a:cs typeface="Calibri"/>
              </a:rPr>
              <a:t>Penelitian</a:t>
            </a:r>
            <a:endParaRPr lang="fi-FI" sz="3600" dirty="0">
              <a:latin typeface="Calibri"/>
              <a:cs typeface="Calibri"/>
            </a:endParaRPr>
          </a:p>
          <a:p>
            <a:pPr marL="584200" indent="-571500">
              <a:lnSpc>
                <a:spcPct val="100000"/>
              </a:lnSpc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lang="fi-FI" sz="3600" spc="-85" dirty="0">
                <a:latin typeface="Calibri"/>
                <a:cs typeface="Calibri"/>
              </a:rPr>
              <a:t>Tema</a:t>
            </a:r>
            <a:r>
              <a:rPr lang="fi-FI" sz="3600" spc="-10" dirty="0">
                <a:latin typeface="Calibri"/>
                <a:cs typeface="Calibri"/>
              </a:rPr>
              <a:t> Penelitian</a:t>
            </a:r>
            <a:endParaRPr lang="fi-FI" sz="3600" dirty="0">
              <a:latin typeface="Calibri"/>
              <a:cs typeface="Calibri"/>
            </a:endParaRPr>
          </a:p>
          <a:p>
            <a:pPr marL="584200" indent="-571500">
              <a:lnSpc>
                <a:spcPct val="100000"/>
              </a:lnSpc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lang="fi-FI" sz="3600" dirty="0">
                <a:latin typeface="Calibri"/>
                <a:cs typeface="Calibri"/>
              </a:rPr>
              <a:t>Menulis </a:t>
            </a:r>
            <a:r>
              <a:rPr lang="fi-FI" sz="3600" spc="-15" dirty="0">
                <a:latin typeface="Calibri"/>
                <a:cs typeface="Calibri"/>
              </a:rPr>
              <a:t>Dokumen</a:t>
            </a:r>
            <a:r>
              <a:rPr lang="fi-FI" sz="3600" spc="-100" dirty="0">
                <a:latin typeface="Calibri"/>
                <a:cs typeface="Calibri"/>
              </a:rPr>
              <a:t> </a:t>
            </a:r>
            <a:r>
              <a:rPr lang="fi-FI" sz="3600" dirty="0">
                <a:latin typeface="Calibri"/>
                <a:cs typeface="Calibri"/>
              </a:rPr>
              <a:t>PI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166AD-9E3D-EC8A-8640-7DBC706B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717" y="2372677"/>
            <a:ext cx="24479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95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AD30-B048-7052-289A-AD0B76D23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Mengenal</a:t>
            </a:r>
            <a:r>
              <a:rPr lang="en-US" dirty="0"/>
              <a:t> maria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17C00-8D55-78BD-9B58-2019ADE37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MariaDB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database yang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pengembangan</a:t>
            </a:r>
            <a:r>
              <a:rPr lang="en-US" sz="2400" dirty="0"/>
              <a:t> </a:t>
            </a:r>
            <a:r>
              <a:rPr lang="en-US" sz="2400" dirty="0" err="1"/>
              <a:t>mandiri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MySQL.</a:t>
            </a:r>
          </a:p>
          <a:p>
            <a:r>
              <a:rPr lang="en-US" sz="2400" dirty="0" err="1"/>
              <a:t>Dikembangkan</a:t>
            </a:r>
            <a:r>
              <a:rPr lang="en-US" sz="2400" dirty="0"/>
              <a:t> pada </a:t>
            </a:r>
            <a:r>
              <a:rPr lang="en-US" sz="2400" dirty="0" err="1"/>
              <a:t>tahun</a:t>
            </a:r>
            <a:r>
              <a:rPr lang="en-US" sz="2400" dirty="0"/>
              <a:t> 2009, MariaDB </a:t>
            </a:r>
            <a:r>
              <a:rPr lang="en-US" sz="2400" dirty="0" err="1"/>
              <a:t>hadir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Relational Database Management Systems yang </a:t>
            </a:r>
            <a:r>
              <a:rPr lang="en-US" sz="2400" dirty="0" err="1"/>
              <a:t>sifatnya</a:t>
            </a:r>
            <a:r>
              <a:rPr lang="en-US" sz="2400" dirty="0"/>
              <a:t> </a:t>
            </a:r>
            <a:r>
              <a:rPr lang="en-US" sz="2400" dirty="0" err="1"/>
              <a:t>masih</a:t>
            </a:r>
            <a:r>
              <a:rPr lang="en-US" sz="2400" dirty="0"/>
              <a:t> open source. </a:t>
            </a:r>
          </a:p>
          <a:p>
            <a:r>
              <a:rPr lang="en-US" sz="2400" dirty="0" err="1"/>
              <a:t>Dibekali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mempertahankan</a:t>
            </a:r>
            <a:r>
              <a:rPr lang="en-US" sz="2400" dirty="0"/>
              <a:t> </a:t>
            </a:r>
            <a:r>
              <a:rPr lang="en-US" sz="2400" dirty="0" err="1"/>
              <a:t>kompabilitasnya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MySQL. </a:t>
            </a:r>
            <a:r>
              <a:rPr lang="en-US" sz="2400" dirty="0" err="1"/>
              <a:t>Sebut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port dan socket, </a:t>
            </a:r>
            <a:r>
              <a:rPr lang="en-US" sz="2400" dirty="0" err="1"/>
              <a:t>definisi</a:t>
            </a:r>
            <a:r>
              <a:rPr lang="en-US" sz="2400" dirty="0"/>
              <a:t> </a:t>
            </a:r>
            <a:r>
              <a:rPr lang="en-US" sz="2400" dirty="0" err="1"/>
              <a:t>tabel</a:t>
            </a:r>
            <a:r>
              <a:rPr lang="en-US" sz="2400" dirty="0"/>
              <a:t>, </a:t>
            </a:r>
            <a:r>
              <a:rPr lang="en-US" sz="2400" dirty="0" err="1"/>
              <a:t>hingga</a:t>
            </a:r>
            <a:r>
              <a:rPr lang="en-US" sz="2400" dirty="0"/>
              <a:t> API dan </a:t>
            </a:r>
            <a:r>
              <a:rPr lang="en-US" sz="2400" dirty="0" err="1"/>
              <a:t>berbagai</a:t>
            </a:r>
            <a:r>
              <a:rPr lang="en-US" sz="2400" dirty="0"/>
              <a:t> </a:t>
            </a:r>
            <a:r>
              <a:rPr lang="en-US" sz="2400" dirty="0" err="1"/>
              <a:t>protokol</a:t>
            </a:r>
            <a:r>
              <a:rPr lang="en-US" sz="2400" dirty="0"/>
              <a:t>.</a:t>
            </a:r>
          </a:p>
          <a:p>
            <a:r>
              <a:rPr lang="en-US" sz="2400" dirty="0"/>
              <a:t>MariaDB </a:t>
            </a:r>
            <a:r>
              <a:rPr lang="en-US" sz="2400" dirty="0" err="1"/>
              <a:t>berjalan</a:t>
            </a:r>
            <a:r>
              <a:rPr lang="en-US" sz="2400" dirty="0"/>
              <a:t> di Structured Query Language (SQL) yang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MySQL.</a:t>
            </a:r>
          </a:p>
          <a:p>
            <a:r>
              <a:rPr lang="en-US" sz="2400" dirty="0"/>
              <a:t>Jika </a:t>
            </a:r>
            <a:r>
              <a:rPr lang="en-US" sz="2400" dirty="0" err="1"/>
              <a:t>anda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 MySQL, </a:t>
            </a:r>
            <a:r>
              <a:rPr lang="en-US" sz="2400" dirty="0" err="1"/>
              <a:t>kamu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kesulitan</a:t>
            </a:r>
            <a:r>
              <a:rPr lang="en-US" sz="2400" dirty="0"/>
              <a:t> </a:t>
            </a:r>
            <a:r>
              <a:rPr lang="en-US" sz="2400" dirty="0" err="1"/>
              <a:t>saat</a:t>
            </a:r>
            <a:r>
              <a:rPr lang="en-US" sz="2400" dirty="0"/>
              <a:t> </a:t>
            </a:r>
            <a:r>
              <a:rPr lang="en-US" sz="2400" dirty="0" err="1"/>
              <a:t>berpindah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0B0AC-0319-DFA6-2344-BA32C1FC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686" y="5455093"/>
            <a:ext cx="1787201" cy="14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53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42C2D4-2319-4124-B35C-620BDC9D3D9B}"/>
              </a:ext>
            </a:extLst>
          </p:cNvPr>
          <p:cNvSpPr txBox="1"/>
          <p:nvPr/>
        </p:nvSpPr>
        <p:spPr>
          <a:xfrm>
            <a:off x="577734" y="668761"/>
            <a:ext cx="104648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Guidelines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Pembuatan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C6B285-1192-4505-B6D6-321939A1E06F}"/>
              </a:ext>
            </a:extLst>
          </p:cNvPr>
          <p:cNvGrpSpPr/>
          <p:nvPr/>
        </p:nvGrpSpPr>
        <p:grpSpPr>
          <a:xfrm>
            <a:off x="0" y="6388725"/>
            <a:ext cx="12192001" cy="469276"/>
            <a:chOff x="0" y="6388725"/>
            <a:chExt cx="12192001" cy="4692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1AC9EDE-E11E-41D3-AFCF-1AE2BF3C9C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22725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F917ED-95A1-43A0-9815-B1227C63A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6FE4FC1-FD12-46FA-BAF4-DF91EC3DCDD8}"/>
              </a:ext>
            </a:extLst>
          </p:cNvPr>
          <p:cNvGrpSpPr/>
          <p:nvPr/>
        </p:nvGrpSpPr>
        <p:grpSpPr>
          <a:xfrm flipV="1">
            <a:off x="0" y="0"/>
            <a:ext cx="12192001" cy="469276"/>
            <a:chOff x="0" y="6388725"/>
            <a:chExt cx="12192001" cy="4692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85DA5D-AAFD-4D08-8AA5-89FA1307FA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22725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5F2721-A60F-435C-9521-FC9C52334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A20889-5E77-466A-84EE-7C9EBE9507BE}"/>
              </a:ext>
            </a:extLst>
          </p:cNvPr>
          <p:cNvSpPr txBox="1"/>
          <p:nvPr/>
        </p:nvSpPr>
        <p:spPr>
          <a:xfrm>
            <a:off x="863599" y="1742517"/>
            <a:ext cx="9893072" cy="464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Tentukan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Tujuan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Sasaran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Tujuan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menentukan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proses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pembuatan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Tujuan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berbeda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menentukan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komponen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berbeda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Strategi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Konten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gunanya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mempunyai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memiliki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konten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Perlu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merencanakan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jenis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konten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ditampilkan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melalui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website. Bisa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artikel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dokumen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gambar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slideshow.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Penentuan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jenis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konten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bergantung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pada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tujuan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sasaran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Mock-Up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Mock-up website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bisa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gambaran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bagaimana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tampilan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249352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42C2D4-2319-4124-B35C-620BDC9D3D9B}"/>
              </a:ext>
            </a:extLst>
          </p:cNvPr>
          <p:cNvSpPr txBox="1"/>
          <p:nvPr/>
        </p:nvSpPr>
        <p:spPr>
          <a:xfrm>
            <a:off x="863599" y="668761"/>
            <a:ext cx="104648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Guidelines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Pembuatan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C6B285-1192-4505-B6D6-321939A1E06F}"/>
              </a:ext>
            </a:extLst>
          </p:cNvPr>
          <p:cNvGrpSpPr/>
          <p:nvPr/>
        </p:nvGrpSpPr>
        <p:grpSpPr>
          <a:xfrm>
            <a:off x="0" y="6388725"/>
            <a:ext cx="12192001" cy="469276"/>
            <a:chOff x="0" y="6388725"/>
            <a:chExt cx="12192001" cy="4692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1AC9EDE-E11E-41D3-AFCF-1AE2BF3C9C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22725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F917ED-95A1-43A0-9815-B1227C63A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6FE4FC1-FD12-46FA-BAF4-DF91EC3DCDD8}"/>
              </a:ext>
            </a:extLst>
          </p:cNvPr>
          <p:cNvGrpSpPr/>
          <p:nvPr/>
        </p:nvGrpSpPr>
        <p:grpSpPr>
          <a:xfrm flipV="1">
            <a:off x="0" y="0"/>
            <a:ext cx="12192001" cy="469276"/>
            <a:chOff x="0" y="6388725"/>
            <a:chExt cx="12192001" cy="4692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85DA5D-AAFD-4D08-8AA5-89FA1307FA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22725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5F2721-A60F-435C-9521-FC9C52334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3A20889-5E77-466A-84EE-7C9EBE9507BE}"/>
              </a:ext>
            </a:extLst>
          </p:cNvPr>
          <p:cNvSpPr txBox="1"/>
          <p:nvPr/>
        </p:nvSpPr>
        <p:spPr>
          <a:xfrm>
            <a:off x="863599" y="1543031"/>
            <a:ext cx="9893072" cy="464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Prioritaskan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Kemudahan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Keindahan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 yang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berkualitas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memenuhi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kriteria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sekaligus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kemudahan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keindahan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Uji Coba Website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Melihat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apakah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berjalan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sempurna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Membantu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mengevaluasi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gangguan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operasional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seperti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bugs.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Pastikan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mengetes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berbagai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browser (Chrome, Firefox, Microsoft Edge, Opera).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melalui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desktop,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namun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perlu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mengetes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melalui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ponsel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 Website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Melihat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bagaimana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77032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42C2D4-2319-4124-B35C-620BDC9D3D9B}"/>
              </a:ext>
            </a:extLst>
          </p:cNvPr>
          <p:cNvSpPr txBox="1"/>
          <p:nvPr/>
        </p:nvSpPr>
        <p:spPr>
          <a:xfrm>
            <a:off x="768349" y="642257"/>
            <a:ext cx="104648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Struktur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Navigasi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C6B285-1192-4505-B6D6-321939A1E06F}"/>
              </a:ext>
            </a:extLst>
          </p:cNvPr>
          <p:cNvGrpSpPr/>
          <p:nvPr/>
        </p:nvGrpSpPr>
        <p:grpSpPr>
          <a:xfrm>
            <a:off x="0" y="6388725"/>
            <a:ext cx="12192001" cy="469276"/>
            <a:chOff x="0" y="6388725"/>
            <a:chExt cx="12192001" cy="4692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1AC9EDE-E11E-41D3-AFCF-1AE2BF3C9C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22725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F917ED-95A1-43A0-9815-B1227C63A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6FE4FC1-FD12-46FA-BAF4-DF91EC3DCDD8}"/>
              </a:ext>
            </a:extLst>
          </p:cNvPr>
          <p:cNvGrpSpPr/>
          <p:nvPr/>
        </p:nvGrpSpPr>
        <p:grpSpPr>
          <a:xfrm flipV="1">
            <a:off x="0" y="0"/>
            <a:ext cx="12192001" cy="469276"/>
            <a:chOff x="0" y="6388725"/>
            <a:chExt cx="12192001" cy="4692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85DA5D-AAFD-4D08-8AA5-89FA1307FA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22725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5F2721-A60F-435C-9521-FC9C52334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D635E2-7AD6-44B2-B487-1FF2EEB4A001}"/>
              </a:ext>
            </a:extLst>
          </p:cNvPr>
          <p:cNvSpPr txBox="1"/>
          <p:nvPr/>
        </p:nvSpPr>
        <p:spPr>
          <a:xfrm>
            <a:off x="768349" y="1758510"/>
            <a:ext cx="9601200" cy="3340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ditemukan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dioperasikan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optimal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umumnya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terletak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tengah-tengah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berbentuk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vertikal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Sesuaikan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kepentingan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actor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pengguna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Bayangkan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urutan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aktivitas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website.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Buatkan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gambaran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halamannya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42C2D4-2319-4124-B35C-620BDC9D3D9B}"/>
              </a:ext>
            </a:extLst>
          </p:cNvPr>
          <p:cNvSpPr txBox="1"/>
          <p:nvPr/>
        </p:nvSpPr>
        <p:spPr>
          <a:xfrm>
            <a:off x="862861" y="537215"/>
            <a:ext cx="104648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Dasar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Perancangan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Halaman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BC6B285-1192-4505-B6D6-321939A1E06F}"/>
              </a:ext>
            </a:extLst>
          </p:cNvPr>
          <p:cNvGrpSpPr/>
          <p:nvPr/>
        </p:nvGrpSpPr>
        <p:grpSpPr>
          <a:xfrm>
            <a:off x="0" y="6388725"/>
            <a:ext cx="12192001" cy="469276"/>
            <a:chOff x="0" y="6388725"/>
            <a:chExt cx="12192001" cy="4692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1AC9EDE-E11E-41D3-AFCF-1AE2BF3C9C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22725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F917ED-95A1-43A0-9815-B1227C63A8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6FE4FC1-FD12-46FA-BAF4-DF91EC3DCDD8}"/>
              </a:ext>
            </a:extLst>
          </p:cNvPr>
          <p:cNvGrpSpPr/>
          <p:nvPr/>
        </p:nvGrpSpPr>
        <p:grpSpPr>
          <a:xfrm flipV="1">
            <a:off x="0" y="0"/>
            <a:ext cx="12192001" cy="469276"/>
            <a:chOff x="0" y="6388725"/>
            <a:chExt cx="12192001" cy="4692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85DA5D-AAFD-4D08-8AA5-89FA1307FA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22725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5F2721-A60F-435C-9521-FC9C52334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388725"/>
              <a:ext cx="469276" cy="4692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77D57A-312D-430B-87CB-A50A25202F6B}"/>
              </a:ext>
            </a:extLst>
          </p:cNvPr>
          <p:cNvSpPr txBox="1"/>
          <p:nvPr/>
        </p:nvSpPr>
        <p:spPr>
          <a:xfrm>
            <a:off x="862861" y="1317812"/>
            <a:ext cx="10656777" cy="5002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Tentukan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data-data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dibutuhkan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Tentukan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obyek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dibutuhkan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Perhatikan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tata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obyek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Perhatikan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kesesuaian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tulisan (font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terbaca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kontras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gambar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Gunakan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prinsip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responsive design agar website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fleksibel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mampu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menyesuaikan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semua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ukuran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layar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Gunakan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konten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jelas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dipahami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Jaga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konsistensi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warna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331072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1D6C-DD6A-CAB3-7A80-38FEB98B5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JUDUL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ilmiah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5117-65D5-A00B-638B-9480FE85C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468937-4F47-4833-8ABB-081BCB15A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581756" y="5420496"/>
            <a:ext cx="936286" cy="834146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FDCCF9C5-71E3-A16A-DC11-3D131AF1F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194925" y="2988360"/>
            <a:ext cx="1061469" cy="229845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FCA9B73-1036-3630-C676-C516D9B8E1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6387" y="2928472"/>
            <a:ext cx="2529221" cy="3451791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6017B0FC-3170-1FCD-CDAA-981897F300FC}"/>
              </a:ext>
            </a:extLst>
          </p:cNvPr>
          <p:cNvGrpSpPr/>
          <p:nvPr/>
        </p:nvGrpSpPr>
        <p:grpSpPr>
          <a:xfrm>
            <a:off x="4331252" y="4297679"/>
            <a:ext cx="1927308" cy="1711707"/>
            <a:chOff x="0" y="0"/>
            <a:chExt cx="8080692" cy="8870065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F4DD7883-E767-199F-E7C8-14E12C8E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D6419DBC-4E7A-E283-D32B-BB7158922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C1F1EAE7-73C7-D7B8-7A6D-C88E45ED0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3544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EFA6-C8AC-63DE-BA29-9117BDE1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JUDUL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ilmiah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7B06-4935-3E83-D926-F8CF8601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61226"/>
            <a:ext cx="11029615" cy="4538356"/>
          </a:xfrm>
        </p:spPr>
        <p:txBody>
          <a:bodyPr>
            <a:noAutofit/>
          </a:bodyPr>
          <a:lstStyle/>
          <a:p>
            <a:pPr marL="274320" algn="just"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latin typeface="Calibri"/>
                <a:cs typeface="Calibri"/>
              </a:rPr>
              <a:t>PEMBUATAN APLIKASI E-COMMERCE TOKO SEMBAKO RONAH MENGGUNAKAN STACK MERN</a:t>
            </a:r>
          </a:p>
          <a:p>
            <a:pPr marL="274320" algn="just">
              <a:spcBef>
                <a:spcPts val="600"/>
              </a:spcBef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RANCANG BANGUN APLIKASI TOKO ANABUL PETSHOP BERBASIS WEBSITE MENGGUNAKAN FRAMEWORK CODEIGNITER DAN DATABASE MYSQL</a:t>
            </a:r>
          </a:p>
          <a:p>
            <a:pPr marL="274320" algn="just">
              <a:spcBef>
                <a:spcPts val="600"/>
              </a:spcBef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PEMBUATAN WEBSITE PEMESANAN PADA TOKO KUE KERING “COOKIECRUMBS” MENGGUNAKAN PHP FRAMEWORK LARAVEL VERSI 11 DAN DATABASE MYSQL</a:t>
            </a:r>
          </a:p>
          <a:p>
            <a:pPr marL="274320" algn="just">
              <a:spcBef>
                <a:spcPts val="600"/>
              </a:spcBef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RANCANG BANGUN APLIKASI LAYANAN SERVICE MOTOR PADA BENGKEL SBR MOTOTECH BERBASIS WEB MENGGUNAKAN FRAMEWORK LARAVEL 11 DAN MYSQL</a:t>
            </a:r>
          </a:p>
          <a:p>
            <a:pPr marL="274320" algn="just">
              <a:spcBef>
                <a:spcPts val="600"/>
              </a:spcBef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RANCANG BANGUN APLIKASI PRESENSI CV DWI EKA JAYA BERBASIS WEB MENGGUNAKAN PHP FRAMEWORK LARAVEL DAN MYSQL</a:t>
            </a:r>
          </a:p>
          <a:p>
            <a:pPr marL="274320" algn="just">
              <a:spcBef>
                <a:spcPts val="600"/>
              </a:spcBef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 PEMESANAN PRODUK ALAT TULIS BERBASIS WEBSITE PADA TOKO LOGISMART MENGGUNAKAN LARAVEL 11 DAN MySQL</a:t>
            </a:r>
          </a:p>
          <a:p>
            <a:pPr marL="274320" algn="just">
              <a:spcBef>
                <a:spcPts val="600"/>
              </a:spcBef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RANCANG BANGUN APLIKASI PERSEDIAAN BAHAN BAKU PADA OEMAH COFFEE BERBASIS WEBSITE MENGGUNAKAN FRAMEWORK LARAVEL</a:t>
            </a:r>
          </a:p>
          <a:p>
            <a:pPr marL="274320" algn="just">
              <a:spcBef>
                <a:spcPts val="600"/>
              </a:spcBef>
              <a:spcAft>
                <a:spcPts val="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APLIKASI JOURNALING PENDETEKSI KEBAHAGIAAN MENGGUNAKAN NATURAL LANGUAGE PROCESSING BERBASIS ANDROID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254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1D6C-DD6A-CAB3-7A80-38FEB98B5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ilmiah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35117-65D5-A00B-638B-9480FE85C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468937-4F47-4833-8ABB-081BCB15AF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45759" y="5420496"/>
            <a:ext cx="936286" cy="834146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FDCCF9C5-71E3-A16A-DC11-3D131AF1F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87913" y="2928472"/>
            <a:ext cx="1061469" cy="229845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FCA9B73-1036-3630-C676-C516D9B8E1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6387" y="2928472"/>
            <a:ext cx="2529221" cy="3451791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6017B0FC-3170-1FCD-CDAA-981897F300FC}"/>
              </a:ext>
            </a:extLst>
          </p:cNvPr>
          <p:cNvGrpSpPr/>
          <p:nvPr/>
        </p:nvGrpSpPr>
        <p:grpSpPr>
          <a:xfrm>
            <a:off x="5225332" y="3600417"/>
            <a:ext cx="1629334" cy="2237152"/>
            <a:chOff x="0" y="0"/>
            <a:chExt cx="8080692" cy="8870065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F4DD7883-E767-199F-E7C8-14E12C8E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D6419DBC-4E7A-E283-D32B-BB7158922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C1F1EAE7-73C7-D7B8-7A6D-C88E45ED0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2025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85A8-1A23-820D-2E0C-3E3C5424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 PENULISAN ILMIAH WEBSITE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E95B20-A85F-9FA0-1410-89F7248F70AA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5331929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spc="-10" dirty="0">
                <a:solidFill>
                  <a:schemeClr val="tx1"/>
                </a:solidFill>
                <a:latin typeface="Calibri"/>
                <a:cs typeface="Calibri"/>
              </a:rPr>
              <a:t>JUDUL : </a:t>
            </a:r>
          </a:p>
          <a:p>
            <a:pPr marL="0" indent="0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PEMBUATAN APLIKASI MANAJEMEN WISMA BNI KEMUKUS BERBASIS WEBSITE MENGGUNAKAN PHP DAN MYSQL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it-IT" sz="2400" b="1" spc="-1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it-IT" sz="2400" b="1" spc="-1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0" indent="0" algn="just">
              <a:buNone/>
            </a:pPr>
            <a:r>
              <a:rPr lang="it-IT" sz="2400" spc="-10" dirty="0">
                <a:solidFill>
                  <a:schemeClr val="tx1"/>
                </a:solidFill>
                <a:latin typeface="Calibri"/>
                <a:cs typeface="Calibri"/>
              </a:rPr>
              <a:t>PENULIS : </a:t>
            </a:r>
            <a:r>
              <a:rPr lang="it-IT" sz="2400" b="1" spc="-10" dirty="0">
                <a:solidFill>
                  <a:schemeClr val="tx1"/>
                </a:solidFill>
                <a:latin typeface="Calibri"/>
                <a:cs typeface="Calibri"/>
              </a:rPr>
              <a:t>Gracia Agatha Sinaga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FE6E92-CF38-C554-9F06-C3EC6FA67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5344" y="702156"/>
            <a:ext cx="5109533" cy="6124379"/>
          </a:xfr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9512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2A8A-6E99-B42D-D5F5-D88FB1BA8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MANAJEMEN WISMA BNI KEMUKUS BERBASIS WEBSITE MENGGUNAKAN PHP DAN MYSQL)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3B53B7-8F96-6B6D-7E66-9597CB198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67"/>
          <a:stretch/>
        </p:blipFill>
        <p:spPr>
          <a:xfrm>
            <a:off x="1467678" y="1786611"/>
            <a:ext cx="9256643" cy="5071389"/>
          </a:xfrm>
        </p:spPr>
      </p:pic>
    </p:spTree>
    <p:extLst>
      <p:ext uri="{BB962C8B-B14F-4D97-AF65-F5344CB8AC3E}">
        <p14:creationId xmlns:p14="http://schemas.microsoft.com/office/powerpoint/2010/main" val="182364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DD88-9B81-1740-B247-071A69C22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TAHAPAN PENELITIAN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554C8-BE74-9F3C-419C-49F70FC130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BC1D89-BDA3-0B30-6ECB-1651DA401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325419"/>
            <a:ext cx="4978400" cy="2790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ED44C11-24FF-EB4C-4633-A9055DCC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037807" y="3651825"/>
            <a:ext cx="1230375" cy="1895535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A4A02D4-0112-C195-197B-7A0472760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465563" y="5057648"/>
            <a:ext cx="1282198" cy="12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6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10F7-B9AF-52FE-0D1B-273FD755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40836"/>
            <a:ext cx="5199848" cy="43732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b="1" dirty="0"/>
              <a:t>Metode </a:t>
            </a:r>
            <a:r>
              <a:rPr lang="en-US" sz="2400" b="1" dirty="0" err="1"/>
              <a:t>Penelitian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255C0-9A74-5EED-6A17-3DA6403B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1" y="2478158"/>
            <a:ext cx="7290601" cy="41857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D72B79A-DD68-F99E-CAB8-7DFC05294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MANAJEMEN WISMA BNI KEMUKUS BERBASIS WEBSITE MENGGUNAKAN PHP DAN MYSQL)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FA2E3C-77CA-794D-14F2-BE561F5C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572" y="2478158"/>
            <a:ext cx="3547235" cy="354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16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10F7-B9AF-52FE-0D1B-273FD755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2" y="1977297"/>
            <a:ext cx="11278177" cy="44765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PERENCANAAN</a:t>
            </a:r>
          </a:p>
          <a:p>
            <a:pPr marL="0" indent="0" algn="just">
              <a:buNone/>
            </a:pPr>
            <a:r>
              <a:rPr lang="en-US" sz="2200" dirty="0"/>
              <a:t>website </a:t>
            </a:r>
            <a:r>
              <a:rPr lang="en-US" sz="2200" dirty="0" err="1"/>
              <a:t>manajemen</a:t>
            </a:r>
            <a:r>
              <a:rPr lang="en-US" sz="2200" dirty="0"/>
              <a:t> Wisma BNI </a:t>
            </a:r>
            <a:r>
              <a:rPr lang="en-US" sz="2200" dirty="0" err="1"/>
              <a:t>Kemukus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menampilkan</a:t>
            </a:r>
            <a:r>
              <a:rPr lang="en-US" sz="2200" dirty="0"/>
              <a:t> </a:t>
            </a:r>
            <a:r>
              <a:rPr lang="en-US" sz="2200" dirty="0" err="1"/>
              <a:t>halaman</a:t>
            </a:r>
            <a:r>
              <a:rPr lang="en-US" sz="2200" dirty="0"/>
              <a:t> login, dashboard, </a:t>
            </a:r>
            <a:r>
              <a:rPr lang="en-US" sz="2200" dirty="0" err="1"/>
              <a:t>reservasi</a:t>
            </a:r>
            <a:r>
              <a:rPr lang="en-US" sz="2200" dirty="0"/>
              <a:t>, </a:t>
            </a:r>
            <a:r>
              <a:rPr lang="en-US" sz="2200" dirty="0" err="1"/>
              <a:t>kamar</a:t>
            </a:r>
            <a:r>
              <a:rPr lang="en-US" sz="2200" dirty="0"/>
              <a:t>, </a:t>
            </a:r>
            <a:r>
              <a:rPr lang="en-US" sz="2200" dirty="0" err="1"/>
              <a:t>tamu</a:t>
            </a:r>
            <a:r>
              <a:rPr lang="en-US" sz="2200" dirty="0"/>
              <a:t>, check-in, </a:t>
            </a:r>
            <a:r>
              <a:rPr lang="en-US" sz="2200" dirty="0" err="1"/>
              <a:t>izin</a:t>
            </a:r>
            <a:r>
              <a:rPr lang="en-US" sz="2200" dirty="0"/>
              <a:t>, </a:t>
            </a:r>
            <a:r>
              <a:rPr lang="en-US" sz="2200" dirty="0" err="1"/>
              <a:t>tambah</a:t>
            </a:r>
            <a:r>
              <a:rPr lang="en-US" sz="2200" dirty="0"/>
              <a:t> user, </a:t>
            </a:r>
            <a:r>
              <a:rPr lang="en-US" sz="2200" dirty="0" err="1"/>
              <a:t>ubah</a:t>
            </a:r>
            <a:r>
              <a:rPr lang="en-US" sz="2200" dirty="0"/>
              <a:t> password, dan </a:t>
            </a:r>
            <a:r>
              <a:rPr lang="en-US" sz="2200" dirty="0" err="1"/>
              <a:t>operasi</a:t>
            </a:r>
            <a:r>
              <a:rPr lang="en-US" sz="2200" dirty="0"/>
              <a:t> CRUD (Create, Read, Update, dan Delete).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ANALISIS</a:t>
            </a:r>
          </a:p>
          <a:p>
            <a:pPr marL="0" indent="0" algn="just">
              <a:buNone/>
            </a:pPr>
            <a:r>
              <a:rPr lang="en-US" sz="2200" b="1" dirty="0" err="1"/>
              <a:t>Kebutuhan</a:t>
            </a:r>
            <a:r>
              <a:rPr lang="en-US" sz="2200" b="1" dirty="0"/>
              <a:t> </a:t>
            </a:r>
            <a:r>
              <a:rPr lang="en-US" sz="2200" b="1" dirty="0" err="1"/>
              <a:t>Fungsional</a:t>
            </a:r>
            <a:r>
              <a:rPr lang="en-US" sz="2200" b="1" dirty="0"/>
              <a:t> : </a:t>
            </a:r>
            <a:r>
              <a:rPr lang="en-US" sz="2200" dirty="0" err="1"/>
              <a:t>Menentukan</a:t>
            </a:r>
            <a:r>
              <a:rPr lang="en-US" sz="2200" dirty="0"/>
              <a:t> level </a:t>
            </a:r>
            <a:r>
              <a:rPr lang="en-US" sz="2200" dirty="0" err="1"/>
              <a:t>pengguna</a:t>
            </a:r>
            <a:r>
              <a:rPr lang="en-US" sz="2200" dirty="0"/>
              <a:t>,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pengguna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apa</a:t>
            </a:r>
            <a:r>
              <a:rPr lang="en-US" sz="2200" dirty="0"/>
              <a:t> </a:t>
            </a:r>
            <a:r>
              <a:rPr lang="en-US" sz="2200" dirty="0" err="1"/>
              <a:t>saja</a:t>
            </a:r>
            <a:r>
              <a:rPr lang="en-US" sz="2200" dirty="0"/>
              <a:t>, </a:t>
            </a:r>
            <a:r>
              <a:rPr lang="en-US" sz="2200" dirty="0" err="1"/>
              <a:t>menentukan</a:t>
            </a:r>
            <a:r>
              <a:rPr lang="en-US" sz="2200" dirty="0"/>
              <a:t> </a:t>
            </a:r>
            <a:r>
              <a:rPr lang="en-US" sz="2200" dirty="0" err="1"/>
              <a:t>informasi</a:t>
            </a:r>
            <a:r>
              <a:rPr lang="en-US" sz="2200" dirty="0"/>
              <a:t> 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ditampilkan</a:t>
            </a:r>
            <a:r>
              <a:rPr lang="en-US" sz="2200" dirty="0"/>
              <a:t> pada </a:t>
            </a:r>
            <a:r>
              <a:rPr lang="en-US" sz="2200" dirty="0" err="1"/>
              <a:t>setiap</a:t>
            </a:r>
            <a:r>
              <a:rPr lang="en-US" sz="2200" dirty="0"/>
              <a:t> level </a:t>
            </a:r>
            <a:r>
              <a:rPr lang="en-US" sz="2200" dirty="0" err="1"/>
              <a:t>pengguna</a:t>
            </a:r>
            <a:r>
              <a:rPr lang="en-US" sz="2200" dirty="0"/>
              <a:t>, menu, </a:t>
            </a:r>
            <a:r>
              <a:rPr lang="en-US" sz="2200" dirty="0" err="1"/>
              <a:t>dll</a:t>
            </a:r>
            <a:r>
              <a:rPr lang="en-US" sz="2200" dirty="0"/>
              <a:t>.</a:t>
            </a:r>
          </a:p>
          <a:p>
            <a:pPr marL="0" indent="0" algn="just">
              <a:buNone/>
            </a:pPr>
            <a:r>
              <a:rPr lang="en-US" sz="2200" b="1" dirty="0" err="1"/>
              <a:t>Kebutuhan</a:t>
            </a:r>
            <a:r>
              <a:rPr lang="en-US" sz="2200" b="1" dirty="0"/>
              <a:t> Non </a:t>
            </a:r>
            <a:r>
              <a:rPr lang="en-US" sz="2200" b="1" dirty="0" err="1"/>
              <a:t>Fungsional</a:t>
            </a:r>
            <a:r>
              <a:rPr lang="en-US" sz="2200" b="1" dirty="0"/>
              <a:t> : </a:t>
            </a:r>
            <a:r>
              <a:rPr lang="en-US" sz="2200" dirty="0" err="1"/>
              <a:t>Menentukan</a:t>
            </a:r>
            <a:r>
              <a:rPr lang="en-US" sz="2200" dirty="0"/>
              <a:t> </a:t>
            </a:r>
            <a:r>
              <a:rPr lang="en-US" sz="2200" dirty="0" err="1"/>
              <a:t>kebutuhan</a:t>
            </a:r>
            <a:r>
              <a:rPr lang="en-US" sz="2200" dirty="0"/>
              <a:t> </a:t>
            </a:r>
            <a:r>
              <a:rPr lang="en-US" sz="2200" dirty="0" err="1"/>
              <a:t>pendukung</a:t>
            </a:r>
            <a:r>
              <a:rPr lang="en-US" sz="2200" dirty="0"/>
              <a:t> </a:t>
            </a:r>
            <a:r>
              <a:rPr lang="en-US" sz="2200" dirty="0" err="1"/>
              <a:t>pembuatan</a:t>
            </a:r>
            <a:r>
              <a:rPr lang="en-US" sz="2200" dirty="0"/>
              <a:t> website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perangkat</a:t>
            </a:r>
            <a:r>
              <a:rPr lang="en-US" sz="2200" dirty="0"/>
              <a:t>, Bahasa </a:t>
            </a:r>
            <a:r>
              <a:rPr lang="en-US" sz="2200" dirty="0" err="1"/>
              <a:t>pemrograman</a:t>
            </a:r>
            <a:r>
              <a:rPr lang="en-US" sz="2200" dirty="0"/>
              <a:t>, dan tools 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digunakan</a:t>
            </a:r>
            <a:r>
              <a:rPr lang="en-US" sz="2200" dirty="0"/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1CD227-ECB0-1D38-A32A-8F549041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MANAJEMEN WISMA BNI KEMUKUS BERBASIS WEBSITE MENGGUNAKAN PHP DAN MYSQL)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65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10F7-B9AF-52FE-0D1B-273FD755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E0F472-842B-CA78-8FBD-411DDEEF7D32}"/>
              </a:ext>
            </a:extLst>
          </p:cNvPr>
          <p:cNvSpPr txBox="1">
            <a:spLocks/>
          </p:cNvSpPr>
          <p:nvPr/>
        </p:nvSpPr>
        <p:spPr>
          <a:xfrm>
            <a:off x="4659396" y="6255026"/>
            <a:ext cx="3706327" cy="463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 err="1"/>
              <a:t>Struktur</a:t>
            </a:r>
            <a:r>
              <a:rPr lang="en-US" sz="2000" dirty="0"/>
              <a:t> </a:t>
            </a:r>
            <a:r>
              <a:rPr lang="en-US" sz="2000" dirty="0" err="1"/>
              <a:t>Navigasi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0095-BBB8-5F23-0F87-16F3C789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03"/>
          <a:stretch/>
        </p:blipFill>
        <p:spPr>
          <a:xfrm>
            <a:off x="629189" y="2570374"/>
            <a:ext cx="10933621" cy="38304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863E09D-B606-F8F6-A236-61AF9AE4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MANAJEMEN WISMA BNI KEMUKUS BERBASIS WEBSITE MENGGUNAKAN PHP DAN MYSQL)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05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7B4206D-3A1C-5812-9E1C-19EE95BE2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001" y="1795659"/>
            <a:ext cx="4023999" cy="31602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BEE5AA-2C26-BB88-2C0C-8B6F7BD72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3" y="2155083"/>
            <a:ext cx="4516078" cy="43571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10F7-B9AF-52FE-0D1B-273FD755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00" y="1795659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 (UML)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E0F472-842B-CA78-8FBD-411DDEEF7D32}"/>
              </a:ext>
            </a:extLst>
          </p:cNvPr>
          <p:cNvSpPr txBox="1">
            <a:spLocks/>
          </p:cNvSpPr>
          <p:nvPr/>
        </p:nvSpPr>
        <p:spPr>
          <a:xfrm>
            <a:off x="9260485" y="4990664"/>
            <a:ext cx="2456342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Class Diagram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D89804-F098-B5CB-E67B-E8D6E8B9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MANAJEMEN WISMA BNI KEMUKUS BERBASIS WEBSITE MENGGUNAKAN PHP DAN MYSQL)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791AA5F-9241-02AA-2DBD-1BE8FB7F99AA}"/>
              </a:ext>
            </a:extLst>
          </p:cNvPr>
          <p:cNvSpPr txBox="1">
            <a:spLocks/>
          </p:cNvSpPr>
          <p:nvPr/>
        </p:nvSpPr>
        <p:spPr>
          <a:xfrm>
            <a:off x="1317846" y="6380103"/>
            <a:ext cx="2188512" cy="483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Use Case Diagram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555A056-9DD4-8C38-99DE-DAA82052E5C0}"/>
              </a:ext>
            </a:extLst>
          </p:cNvPr>
          <p:cNvSpPr txBox="1">
            <a:spLocks/>
          </p:cNvSpPr>
          <p:nvPr/>
        </p:nvSpPr>
        <p:spPr>
          <a:xfrm>
            <a:off x="5259355" y="3614317"/>
            <a:ext cx="2103256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Activity Diagram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35896A-F003-39BF-267B-02F1CA144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257" y="4163712"/>
            <a:ext cx="4178061" cy="25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38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10F7-B9AF-52FE-0D1B-273FD755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E0F472-842B-CA78-8FBD-411DDEEF7D32}"/>
              </a:ext>
            </a:extLst>
          </p:cNvPr>
          <p:cNvSpPr txBox="1">
            <a:spLocks/>
          </p:cNvSpPr>
          <p:nvPr/>
        </p:nvSpPr>
        <p:spPr>
          <a:xfrm>
            <a:off x="666517" y="6130505"/>
            <a:ext cx="1192764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Database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BC258-4137-5849-BC7F-4355D51C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MANAJEMEN WISMA BNI KEMUKUS BERBASIS WEBSITE MENGGUNAKAN PHP DAN MYSQL)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098301-87E8-73CC-D027-4DD3B1BA0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4" y="2468880"/>
            <a:ext cx="5172075" cy="1714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785B4A-E4F0-F00F-85FB-8ED7C7E1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3" y="4596019"/>
            <a:ext cx="5153025" cy="12668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E5A558-9D8E-B8B2-2F25-A0D6C706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676" y="2583180"/>
            <a:ext cx="5172075" cy="1485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C5D7AB-A681-8D12-383C-1688193EE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675" y="4338844"/>
            <a:ext cx="51720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71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4018-921D-1807-3D7E-98D6882F3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CFF7-5705-B9C1-3688-AD9DFB38E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BE6664-4FED-9024-D18F-04517DBF7813}"/>
              </a:ext>
            </a:extLst>
          </p:cNvPr>
          <p:cNvSpPr txBox="1">
            <a:spLocks/>
          </p:cNvSpPr>
          <p:nvPr/>
        </p:nvSpPr>
        <p:spPr>
          <a:xfrm>
            <a:off x="666517" y="6130505"/>
            <a:ext cx="1192764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 err="1"/>
              <a:t>Tampilan</a:t>
            </a: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863F59-D045-B963-D566-2DA30F5E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MANAJEMEN WISMA BNI KEMUKUS BERBASIS WEBSITE MENGGUNAKAN PHP DAN MYSQL)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0F68F-AD56-FBDA-7ABB-A7051F3C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22" y="2468880"/>
            <a:ext cx="5153025" cy="3228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44E2A-4044-036D-5A0A-01DFB657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8880"/>
            <a:ext cx="52387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4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10F7-B9AF-52FE-0D1B-273FD755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IMPLEMENTASI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3A454A-735A-AEDB-281F-A12C1DC7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MANAJEMEN WISMA BNI KEMUKUS BERBASIS WEBSITE MENGGUNAKAN PHP DAN MYSQL)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8446DF-A510-8869-7201-7F146168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6" y="2468880"/>
            <a:ext cx="4914900" cy="2647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7428A7-7BF3-AF61-D751-6666661F0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9" y="4131105"/>
            <a:ext cx="4972050" cy="2628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BF1EE6-0CB6-1157-9D6F-39890FB5D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1" y="1961730"/>
            <a:ext cx="4943475" cy="26765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048FCD-20E5-5FC0-832C-6194DBF2A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242" y="4121580"/>
            <a:ext cx="49625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98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6BDBDE-52CC-B6B2-08F5-3774F3FE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54" y="1977297"/>
            <a:ext cx="4743450" cy="2667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10F7-B9AF-52FE-0D1B-273FD755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IMPLEMENTASI (HOSTING)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2DE673-9A9D-256C-FD8C-9A27F500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MANAJEMEN WISMA BNI KEMUKUS BERBASIS WEBSITE MENGGUNAKAN PHP DAN MYSQL)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CCDC82-148B-FABA-EFA8-5C8C5798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2" y="2468880"/>
            <a:ext cx="4572000" cy="2114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8041CD-E9C9-3B9F-9762-200E6F328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465" y="3851615"/>
            <a:ext cx="4705350" cy="2819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948D96-90E4-50F7-0488-29231DE3E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308" y="3789702"/>
            <a:ext cx="4762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52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10F7-B9AF-52FE-0D1B-273FD755F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UJI COBA (</a:t>
            </a:r>
            <a:r>
              <a:rPr lang="en-US" sz="2400" b="1" dirty="0" err="1"/>
              <a:t>Metode</a:t>
            </a:r>
            <a:r>
              <a:rPr lang="en-US" sz="2400" b="1" dirty="0"/>
              <a:t> Black Box)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51D63F-112B-CFBC-6446-F056E3D3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MANAJEMEN WISMA BNI KEMUKUS BERBASIS WEBSITE MENGGUNAKAN PHP DAN MYSQL)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522A63-6327-E35B-D2F7-4F63AA9A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41" y="2468880"/>
            <a:ext cx="5172075" cy="4371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4F7F05-746C-1672-E57D-EC49957E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777" y="2259531"/>
            <a:ext cx="53149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78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5602-EC84-EED3-26B6-0819E5A9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2800" dirty="0"/>
              <a:t>(</a:t>
            </a:r>
            <a:r>
              <a:rPr lang="it-IT" sz="2800" b="1" spc="-10" dirty="0">
                <a:latin typeface="Calibri"/>
                <a:cs typeface="Calibri"/>
              </a:rPr>
              <a:t>PEMBUATAN APLIKASI MANAJEMEN WISMA BNI KEMUKUS BERBASIS WEBSITE MENGGUNAKAN PHP DAN MYSQL)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FC3C4-A526-5EFD-A819-221752ECE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22" y="2181224"/>
            <a:ext cx="6812233" cy="4200877"/>
          </a:xfrm>
        </p:spPr>
      </p:pic>
    </p:spTree>
    <p:extLst>
      <p:ext uri="{BB962C8B-B14F-4D97-AF65-F5344CB8AC3E}">
        <p14:creationId xmlns:p14="http://schemas.microsoft.com/office/powerpoint/2010/main" val="399290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AC80-2EE0-C615-6721-3CAC90C1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TAHAPAN PENELITIAN</a:t>
            </a: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E51B057D-1353-E045-EA67-5786C7FF7EB3}"/>
              </a:ext>
            </a:extLst>
          </p:cNvPr>
          <p:cNvSpPr txBox="1"/>
          <p:nvPr/>
        </p:nvSpPr>
        <p:spPr>
          <a:xfrm>
            <a:off x="2659461" y="4482277"/>
            <a:ext cx="19856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dirty="0">
              <a:latin typeface="Arial"/>
              <a:cs typeface="Arial"/>
            </a:endParaRPr>
          </a:p>
        </p:txBody>
      </p:sp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B01836AA-C52B-9E30-93E7-AFF69E0950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946745"/>
              </p:ext>
            </p:extLst>
          </p:nvPr>
        </p:nvGraphicFramePr>
        <p:xfrm>
          <a:off x="2659461" y="1932670"/>
          <a:ext cx="8877997" cy="4793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6" name="Picture 45">
            <a:extLst>
              <a:ext uri="{FF2B5EF4-FFF2-40B4-BE49-F238E27FC236}">
                <a16:creationId xmlns:a16="http://schemas.microsoft.com/office/drawing/2014/main" id="{4EE84E40-A645-5983-8942-9449F80E7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60" y="2139555"/>
            <a:ext cx="1865088" cy="1981202"/>
          </a:xfrm>
          <a:prstGeom prst="rect">
            <a:avLst/>
          </a:prstGeom>
        </p:spPr>
      </p:pic>
      <p:pic>
        <p:nvPicPr>
          <p:cNvPr id="47" name="Picture 6">
            <a:extLst>
              <a:ext uri="{FF2B5EF4-FFF2-40B4-BE49-F238E27FC236}">
                <a16:creationId xmlns:a16="http://schemas.microsoft.com/office/drawing/2014/main" id="{8818BB23-E989-9B5C-E781-53CAB6551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74586" y="5433966"/>
            <a:ext cx="1133460" cy="1251814"/>
          </a:xfrm>
          <a:prstGeom prst="rect">
            <a:avLst/>
          </a:prstGeom>
        </p:spPr>
      </p:pic>
      <p:pic>
        <p:nvPicPr>
          <p:cNvPr id="48" name="Picture 6">
            <a:extLst>
              <a:ext uri="{FF2B5EF4-FFF2-40B4-BE49-F238E27FC236}">
                <a16:creationId xmlns:a16="http://schemas.microsoft.com/office/drawing/2014/main" id="{C2DAD430-06E1-5250-F551-6E5B61D65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84684" y="4544356"/>
            <a:ext cx="992464" cy="8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8029C-BB2F-8AAE-9471-6DF0C1588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E111-C0B6-5934-6C23-40815FD9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 PENULISAN ILMIAH </a:t>
            </a:r>
            <a:br>
              <a:rPr lang="en-US" dirty="0"/>
            </a:br>
            <a:r>
              <a:rPr lang="en-US" dirty="0"/>
              <a:t>WEBSITE &amp; MOBILE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C24491-609C-AD21-34B1-F43347FED1C1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587261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spc="-10" dirty="0">
                <a:solidFill>
                  <a:schemeClr val="tx1"/>
                </a:solidFill>
                <a:latin typeface="Calibri"/>
                <a:cs typeface="Calibri"/>
              </a:rPr>
              <a:t>JUDUL : </a:t>
            </a:r>
          </a:p>
          <a:p>
            <a:pPr marL="0" indent="0" algn="ctr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PEMBUATAN APLIKASI OPEN RECRUITMENT BADAN EKSEKUTIF MAHASISWA FAKULTAS ILMU KOMPUTER DAN TEKNOLOGI INFORMASI BERBASIS MOBILE DAN WEBSITE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it-IT" sz="2400" b="1" spc="-1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it-IT" sz="2400" b="1" spc="-1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0" indent="0" algn="just">
              <a:buNone/>
            </a:pPr>
            <a:r>
              <a:rPr lang="it-IT" sz="2400" spc="-10" dirty="0">
                <a:solidFill>
                  <a:schemeClr val="tx1"/>
                </a:solidFill>
                <a:latin typeface="Calibri"/>
                <a:cs typeface="Calibri"/>
              </a:rPr>
              <a:t>PENULIS : </a:t>
            </a:r>
            <a:r>
              <a:rPr lang="it-IT" sz="2400" b="1" spc="-10" dirty="0">
                <a:solidFill>
                  <a:schemeClr val="tx1"/>
                </a:solidFill>
                <a:latin typeface="Calibri"/>
                <a:cs typeface="Calibri"/>
              </a:rPr>
              <a:t>Rian Bayu Ananda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D3FDE3-3B58-4DC4-F577-F095EA5B9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8476" y="437322"/>
            <a:ext cx="4410950" cy="6202791"/>
          </a:xfrm>
        </p:spPr>
      </p:pic>
    </p:spTree>
    <p:extLst>
      <p:ext uri="{BB962C8B-B14F-4D97-AF65-F5344CB8AC3E}">
        <p14:creationId xmlns:p14="http://schemas.microsoft.com/office/powerpoint/2010/main" val="3059143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5E4CC-9385-00C1-F73D-D8DBAE25A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1DF-1C3E-4B79-DC79-F24117BD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328AB-DE90-03AF-2A2B-97E08C69A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75" y="1875696"/>
            <a:ext cx="11029615" cy="4677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Latar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Belakang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Peran Website dan Mobile Apps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Teknologi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Pendaftaran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anggota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BEM FIKTI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Peran BEM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mahasiswa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intra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kampus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periode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pendaftaran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anggota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Masalah pada Proses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Pendaftaran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 BEM FIKTI yang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platform yang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memadai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pendaftaran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anggota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yang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menyebabkan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kesulitan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pengelolaan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pendaftar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Batasan Masalah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Fokus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Website Admin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khusus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BEM FIKTI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Fokus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Pembuatan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Mobile Apps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Teknologi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(Bahasa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Pemrograman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PHP, HTML, CSS, Dart, JavaScript, TypeScript, Editor: VS Code, Database: MySQL, Server Hosting: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LocalTunnel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Tujuan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Membuat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pendaftaran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anggota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BEM FIKTI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berbasis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mobile dan website. </a:t>
            </a:r>
          </a:p>
        </p:txBody>
      </p:sp>
    </p:spTree>
    <p:extLst>
      <p:ext uri="{BB962C8B-B14F-4D97-AF65-F5344CB8AC3E}">
        <p14:creationId xmlns:p14="http://schemas.microsoft.com/office/powerpoint/2010/main" val="111276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D4449-FB72-D4ED-A345-48EF9639A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6AB5-B17D-2427-D459-78344716B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40836"/>
            <a:ext cx="5199848" cy="43732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b="1" dirty="0"/>
              <a:t>Metode </a:t>
            </a:r>
            <a:r>
              <a:rPr lang="en-US" sz="2400" b="1" dirty="0" err="1"/>
              <a:t>Penelitian</a:t>
            </a: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6B50A-BEB3-C7C5-1FE0-96015173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1" y="2478158"/>
            <a:ext cx="7290601" cy="4185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8149D3-7FF1-E3D1-5787-0234B23A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572" y="2478158"/>
            <a:ext cx="3547235" cy="3547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B5E8C8-CAC3-57D3-FFF7-CAB3BC4E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06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A4C71-B32F-76C5-D25B-EE7F01BB6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5BDE7-8D5C-8387-3346-45645840A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2" y="1977297"/>
            <a:ext cx="11278177" cy="447651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b="1" dirty="0"/>
              <a:t>PERENCANAAN</a:t>
            </a:r>
          </a:p>
          <a:p>
            <a:pPr algn="just"/>
            <a:r>
              <a:rPr lang="en-US" sz="2200" dirty="0"/>
              <a:t>Website </a:t>
            </a:r>
            <a:r>
              <a:rPr lang="en-US" sz="2200" dirty="0" err="1"/>
              <a:t>digunakan</a:t>
            </a:r>
            <a:r>
              <a:rPr lang="en-US" sz="2200" dirty="0"/>
              <a:t> oleh admin BEM FIKTI UG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mengelola</a:t>
            </a:r>
            <a:r>
              <a:rPr lang="en-US" sz="2200" dirty="0"/>
              <a:t> data </a:t>
            </a:r>
            <a:r>
              <a:rPr lang="en-US" sz="2200" dirty="0" err="1"/>
              <a:t>pendaftar</a:t>
            </a:r>
            <a:r>
              <a:rPr lang="en-US" sz="2200" dirty="0"/>
              <a:t>, </a:t>
            </a:r>
            <a:r>
              <a:rPr lang="en-US" sz="2200" dirty="0" err="1"/>
              <a:t>menerima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menolak</a:t>
            </a:r>
            <a:r>
              <a:rPr lang="en-US" sz="2200" dirty="0"/>
              <a:t> </a:t>
            </a:r>
            <a:r>
              <a:rPr lang="en-US" sz="2200" dirty="0" err="1"/>
              <a:t>pendaftar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kriteria</a:t>
            </a:r>
            <a:r>
              <a:rPr lang="en-US" sz="2200" dirty="0"/>
              <a:t>. </a:t>
            </a:r>
          </a:p>
          <a:p>
            <a:pPr algn="just"/>
            <a:r>
              <a:rPr lang="en-US" sz="2200" dirty="0" err="1"/>
              <a:t>Aplikasi</a:t>
            </a:r>
            <a:r>
              <a:rPr lang="en-US" sz="2200" dirty="0"/>
              <a:t> mobile </a:t>
            </a:r>
            <a:r>
              <a:rPr lang="en-US" sz="2200" dirty="0" err="1"/>
              <a:t>memungkinkan</a:t>
            </a:r>
            <a:r>
              <a:rPr lang="en-US" sz="2200" dirty="0"/>
              <a:t> </a:t>
            </a:r>
            <a:r>
              <a:rPr lang="en-US" sz="2200" dirty="0" err="1"/>
              <a:t>peserta</a:t>
            </a:r>
            <a:r>
              <a:rPr lang="en-US" sz="2200" dirty="0"/>
              <a:t> </a:t>
            </a:r>
            <a:r>
              <a:rPr lang="en-US" sz="2200" dirty="0" err="1"/>
              <a:t>mendaftar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mengisi</a:t>
            </a:r>
            <a:r>
              <a:rPr lang="en-US" sz="2200" dirty="0"/>
              <a:t> biodata dan </a:t>
            </a:r>
            <a:r>
              <a:rPr lang="en-US" sz="2200" dirty="0" err="1"/>
              <a:t>mengunggah</a:t>
            </a:r>
            <a:r>
              <a:rPr lang="en-US" sz="2200" dirty="0"/>
              <a:t> </a:t>
            </a:r>
            <a:r>
              <a:rPr lang="en-US" sz="2200" dirty="0" err="1"/>
              <a:t>berkas</a:t>
            </a:r>
            <a:r>
              <a:rPr lang="en-US" sz="2200" dirty="0"/>
              <a:t>, dan </a:t>
            </a:r>
            <a:r>
              <a:rPr lang="en-US" sz="2200" dirty="0" err="1"/>
              <a:t>jika</a:t>
            </a:r>
            <a:r>
              <a:rPr lang="en-US" sz="2200" dirty="0"/>
              <a:t> </a:t>
            </a:r>
            <a:r>
              <a:rPr lang="en-US" sz="2200" dirty="0" err="1"/>
              <a:t>memenuhi</a:t>
            </a:r>
            <a:r>
              <a:rPr lang="en-US" sz="2200" dirty="0"/>
              <a:t> </a:t>
            </a:r>
            <a:r>
              <a:rPr lang="en-US" sz="2200" dirty="0" err="1"/>
              <a:t>syarat</a:t>
            </a:r>
            <a:r>
              <a:rPr lang="en-US" sz="2200" dirty="0"/>
              <a:t>, </a:t>
            </a:r>
            <a:r>
              <a:rPr lang="en-US" sz="2200" dirty="0" err="1"/>
              <a:t>mereka</a:t>
            </a:r>
            <a:r>
              <a:rPr lang="en-US" sz="2200" dirty="0"/>
              <a:t> </a:t>
            </a:r>
            <a:r>
              <a:rPr lang="en-US" sz="2200" dirty="0" err="1"/>
              <a:t>diterima</a:t>
            </a:r>
            <a:r>
              <a:rPr lang="en-US" sz="2200" dirty="0"/>
              <a:t> </a:t>
            </a:r>
            <a:r>
              <a:rPr lang="en-US" sz="2200" dirty="0" err="1"/>
              <a:t>sebagai</a:t>
            </a:r>
            <a:r>
              <a:rPr lang="en-US" sz="2200" dirty="0"/>
              <a:t> </a:t>
            </a:r>
            <a:r>
              <a:rPr lang="en-US" sz="2200" dirty="0" err="1"/>
              <a:t>anggota</a:t>
            </a:r>
            <a:r>
              <a:rPr lang="en-US" sz="2200" dirty="0"/>
              <a:t> BEM FIKTI UG.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ANALISIS</a:t>
            </a:r>
          </a:p>
          <a:p>
            <a:pPr marL="0" indent="0" algn="just">
              <a:buNone/>
            </a:pPr>
            <a:r>
              <a:rPr lang="en-US" sz="2200" b="1" dirty="0" err="1"/>
              <a:t>Kebutuhan</a:t>
            </a:r>
            <a:r>
              <a:rPr lang="en-US" sz="2200" b="1" dirty="0"/>
              <a:t> </a:t>
            </a:r>
            <a:r>
              <a:rPr lang="en-US" sz="2200" b="1" dirty="0" err="1"/>
              <a:t>Fungsional</a:t>
            </a:r>
            <a:r>
              <a:rPr lang="en-US" sz="2200" b="1" dirty="0"/>
              <a:t> : </a:t>
            </a:r>
            <a:r>
              <a:rPr lang="en-US" sz="2200" dirty="0" err="1"/>
              <a:t>Menentukan</a:t>
            </a:r>
            <a:r>
              <a:rPr lang="en-US" sz="2200" dirty="0"/>
              <a:t> level </a:t>
            </a:r>
            <a:r>
              <a:rPr lang="en-US" sz="2200" dirty="0" err="1"/>
              <a:t>pengguna</a:t>
            </a:r>
            <a:r>
              <a:rPr lang="en-US" sz="2200" dirty="0"/>
              <a:t>, </a:t>
            </a:r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pengguna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apa</a:t>
            </a:r>
            <a:r>
              <a:rPr lang="en-US" sz="2200" dirty="0"/>
              <a:t> </a:t>
            </a:r>
            <a:r>
              <a:rPr lang="en-US" sz="2200" dirty="0" err="1"/>
              <a:t>saja</a:t>
            </a:r>
            <a:r>
              <a:rPr lang="en-US" sz="2200" dirty="0"/>
              <a:t>, </a:t>
            </a:r>
            <a:r>
              <a:rPr lang="en-US" sz="2200" dirty="0" err="1"/>
              <a:t>menentukan</a:t>
            </a:r>
            <a:r>
              <a:rPr lang="en-US" sz="2200" dirty="0"/>
              <a:t> </a:t>
            </a:r>
            <a:r>
              <a:rPr lang="en-US" sz="2200" dirty="0" err="1"/>
              <a:t>informasi</a:t>
            </a:r>
            <a:r>
              <a:rPr lang="en-US" sz="2200" dirty="0"/>
              <a:t> 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ditampilkan</a:t>
            </a:r>
            <a:r>
              <a:rPr lang="en-US" sz="2200" dirty="0"/>
              <a:t> pada </a:t>
            </a:r>
            <a:r>
              <a:rPr lang="en-US" sz="2200" dirty="0" err="1"/>
              <a:t>setiap</a:t>
            </a:r>
            <a:r>
              <a:rPr lang="en-US" sz="2200" dirty="0"/>
              <a:t> level </a:t>
            </a:r>
            <a:r>
              <a:rPr lang="en-US" sz="2200" dirty="0" err="1"/>
              <a:t>pengguna</a:t>
            </a:r>
            <a:r>
              <a:rPr lang="en-US" sz="2200" dirty="0"/>
              <a:t>, menu, </a:t>
            </a:r>
            <a:r>
              <a:rPr lang="en-US" sz="2200" dirty="0" err="1"/>
              <a:t>dll</a:t>
            </a:r>
            <a:r>
              <a:rPr lang="en-US" sz="2200" dirty="0"/>
              <a:t>.</a:t>
            </a:r>
          </a:p>
          <a:p>
            <a:pPr marL="0" indent="0" algn="just">
              <a:buNone/>
            </a:pPr>
            <a:r>
              <a:rPr lang="en-US" sz="2200" b="1" dirty="0" err="1"/>
              <a:t>Kebutuhan</a:t>
            </a:r>
            <a:r>
              <a:rPr lang="en-US" sz="2200" b="1" dirty="0"/>
              <a:t> Non </a:t>
            </a:r>
            <a:r>
              <a:rPr lang="en-US" sz="2200" b="1" dirty="0" err="1"/>
              <a:t>Fungsional</a:t>
            </a:r>
            <a:r>
              <a:rPr lang="en-US" sz="2200" b="1" dirty="0"/>
              <a:t> : </a:t>
            </a:r>
            <a:r>
              <a:rPr lang="en-US" sz="2200" dirty="0" err="1"/>
              <a:t>Menentukan</a:t>
            </a:r>
            <a:r>
              <a:rPr lang="en-US" sz="2200" dirty="0"/>
              <a:t> </a:t>
            </a:r>
            <a:r>
              <a:rPr lang="en-US" sz="2200" dirty="0" err="1"/>
              <a:t>kebutuhan</a:t>
            </a:r>
            <a:r>
              <a:rPr lang="en-US" sz="2200" dirty="0"/>
              <a:t> </a:t>
            </a:r>
            <a:r>
              <a:rPr lang="en-US" sz="2200" dirty="0" err="1"/>
              <a:t>pendukung</a:t>
            </a:r>
            <a:r>
              <a:rPr lang="en-US" sz="2200" dirty="0"/>
              <a:t> </a:t>
            </a:r>
            <a:r>
              <a:rPr lang="en-US" sz="2200" dirty="0" err="1"/>
              <a:t>pembuatan</a:t>
            </a:r>
            <a:r>
              <a:rPr lang="en-US" sz="2200" dirty="0"/>
              <a:t> website </a:t>
            </a:r>
            <a:r>
              <a:rPr lang="en-US" sz="2200" dirty="0" err="1"/>
              <a:t>seperti</a:t>
            </a:r>
            <a:r>
              <a:rPr lang="en-US" sz="2200" dirty="0"/>
              <a:t> </a:t>
            </a:r>
            <a:r>
              <a:rPr lang="en-US" sz="2200" dirty="0" err="1"/>
              <a:t>perangkat</a:t>
            </a:r>
            <a:r>
              <a:rPr lang="en-US" sz="2200" dirty="0"/>
              <a:t>, Bahasa </a:t>
            </a:r>
            <a:r>
              <a:rPr lang="en-US" sz="2200" dirty="0" err="1"/>
              <a:t>pemrograman</a:t>
            </a:r>
            <a:r>
              <a:rPr lang="en-US" sz="2200" dirty="0"/>
              <a:t>, dan tools yang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digunakan</a:t>
            </a:r>
            <a:r>
              <a:rPr lang="en-US" sz="2200" dirty="0"/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DAB31D-BE7E-4892-A6E2-AC3C07E7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61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CEB5-D841-53A1-F1C8-13C7AEF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1BE4C-A597-5A24-8B10-9D19E58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026275-03F4-CDD5-5339-A7864A2D07DD}"/>
              </a:ext>
            </a:extLst>
          </p:cNvPr>
          <p:cNvSpPr txBox="1">
            <a:spLocks/>
          </p:cNvSpPr>
          <p:nvPr/>
        </p:nvSpPr>
        <p:spPr>
          <a:xfrm>
            <a:off x="4659396" y="6255026"/>
            <a:ext cx="3706327" cy="463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 err="1"/>
              <a:t>Struktur</a:t>
            </a:r>
            <a:r>
              <a:rPr lang="en-US" sz="2000" dirty="0"/>
              <a:t> </a:t>
            </a:r>
            <a:r>
              <a:rPr lang="en-US" sz="2000" dirty="0" err="1"/>
              <a:t>Navigasi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F3D49-4104-0093-4AC9-138CD72D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66EC4A-33A0-951D-8A33-9B3BF8EB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0" y="2730221"/>
            <a:ext cx="5105400" cy="312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152B59-39B6-0667-65B6-398757B8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9296"/>
            <a:ext cx="51625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91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D6BC-6896-797F-D629-A2D7E46B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EF91-DBEC-565B-661D-F06291677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00" y="1795659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 (UML)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6BDFFA-C8CD-0123-5505-AA073B60C4AC}"/>
              </a:ext>
            </a:extLst>
          </p:cNvPr>
          <p:cNvSpPr txBox="1">
            <a:spLocks/>
          </p:cNvSpPr>
          <p:nvPr/>
        </p:nvSpPr>
        <p:spPr>
          <a:xfrm>
            <a:off x="9197245" y="6081711"/>
            <a:ext cx="2456342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Class Diagram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5B35A83-3402-2EF5-DE8E-856681F181B2}"/>
              </a:ext>
            </a:extLst>
          </p:cNvPr>
          <p:cNvSpPr txBox="1">
            <a:spLocks/>
          </p:cNvSpPr>
          <p:nvPr/>
        </p:nvSpPr>
        <p:spPr>
          <a:xfrm>
            <a:off x="1317846" y="6380103"/>
            <a:ext cx="2188512" cy="483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Use Case Diagram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DCBBB57-6D7F-2896-E41A-7A65008B33C1}"/>
              </a:ext>
            </a:extLst>
          </p:cNvPr>
          <p:cNvSpPr txBox="1">
            <a:spLocks/>
          </p:cNvSpPr>
          <p:nvPr/>
        </p:nvSpPr>
        <p:spPr>
          <a:xfrm>
            <a:off x="5044372" y="6166822"/>
            <a:ext cx="2103256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Activity Diagram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3271DE-560D-E296-0033-200E69510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2E92C-E77A-B441-7227-4FE74C05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61" y="2257425"/>
            <a:ext cx="2103256" cy="1679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0F4DD-2AB7-A1E3-F740-939E3592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82" y="4105900"/>
            <a:ext cx="2758958" cy="22216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83FF49-F1E2-99CE-9ED3-4B4D3BFAF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592" y="2287242"/>
            <a:ext cx="3580639" cy="38052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A9401B-B1DF-0C10-7B12-8B10C85C2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0" y="2257425"/>
            <a:ext cx="44767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89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E1C01-ABF0-DFBF-7CC2-C3C1A4D7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7A229-638D-B464-82A8-D3625D274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21C80E-3774-7915-32C9-860F150916C7}"/>
              </a:ext>
            </a:extLst>
          </p:cNvPr>
          <p:cNvSpPr txBox="1">
            <a:spLocks/>
          </p:cNvSpPr>
          <p:nvPr/>
        </p:nvSpPr>
        <p:spPr>
          <a:xfrm>
            <a:off x="666517" y="6130505"/>
            <a:ext cx="1192764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Database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CE6EC0-65EE-761B-B995-F88B3098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34247B-2F23-E983-FA53-C392F947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3" y="2556617"/>
            <a:ext cx="4619625" cy="1743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24DE7C-6405-34ED-C4C7-24A4FAB6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79" y="4387429"/>
            <a:ext cx="45720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001E42-3F5C-3463-1896-17BD9FDC6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97" y="1977297"/>
            <a:ext cx="4524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28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48E9-0881-EAF7-1AE9-2EA1A0BDC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1A756E6-2FC1-AA02-0F6B-A05AC6B2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09" y="1786664"/>
            <a:ext cx="4333875" cy="25622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BF938-91FC-322D-EDF6-1A7A28ED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B8BC24-4920-1D74-7AA3-6DAC2B9E8940}"/>
              </a:ext>
            </a:extLst>
          </p:cNvPr>
          <p:cNvSpPr txBox="1">
            <a:spLocks/>
          </p:cNvSpPr>
          <p:nvPr/>
        </p:nvSpPr>
        <p:spPr>
          <a:xfrm>
            <a:off x="666517" y="6130505"/>
            <a:ext cx="1192764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 err="1"/>
              <a:t>Tampilan</a:t>
            </a: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B3208F-54C3-EE94-D192-00076BCD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014413"/>
          </a:xfrm>
        </p:spPr>
        <p:txBody>
          <a:bodyPr>
            <a:normAutofit fontScale="90000"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B8C62-0FED-52AC-A920-FD950E33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0" y="2468880"/>
            <a:ext cx="4152900" cy="2495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55042-B408-9555-6B58-A7209CBD0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81" y="3875088"/>
            <a:ext cx="4362450" cy="2533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958CC-6E77-B9AD-FAC9-3A85D7033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879" y="4333116"/>
            <a:ext cx="1381125" cy="2409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B437FE-99A8-6B02-2287-FF4DF401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024" y="2432993"/>
            <a:ext cx="1752600" cy="4276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8F677D-4E6B-6242-23E9-9BB7D2C5A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8327" y="1798638"/>
            <a:ext cx="2114550" cy="2076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A8B9CF-E72C-F085-252A-D83464AA55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6730" y="3818766"/>
            <a:ext cx="22288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6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145CF-A3FF-0563-6C19-DE79F7DAA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A7F97E1-AF5B-3600-200A-FD0BDBDF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374" y="1911479"/>
            <a:ext cx="4324350" cy="2171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E7E21-73E9-7F19-21E5-6FC6D8BA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IMPLEMENTASI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8FDCEA-C920-3CFC-EAEB-00649D7C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080E2F-241B-8F3F-9ABB-91A31F0C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03" y="2468880"/>
            <a:ext cx="4295775" cy="2047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D2426F-7FF1-E21F-D121-DAFC1836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761" y="3327083"/>
            <a:ext cx="4219575" cy="2124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5150FA-4377-6614-56BB-C07B2078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28" y="4516755"/>
            <a:ext cx="4210050" cy="2124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9375B0-8B4D-0E2C-33F4-918605F02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814" y="1991824"/>
            <a:ext cx="2333625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792FF2-09D6-CE04-3B46-86808D63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861" y="4481515"/>
            <a:ext cx="2124075" cy="228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324B44-3888-4E55-57ED-509139706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3147" y="4744110"/>
            <a:ext cx="3095625" cy="1866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197FA2-3B78-ADD6-EAD1-81B0D8BDB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2587" y="2195512"/>
            <a:ext cx="1266825" cy="24669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26FF62-9BCA-C2D8-4AF6-0D36DF2F6C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3626" y="1996545"/>
            <a:ext cx="12668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36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1F0E-62D4-4DE8-D7CC-7D546F612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1040-9F13-1C31-C8FE-C9DE6896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IMPLEMENTASI (HOSTING)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49D900-1F77-7CA9-4989-5B32DA6B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A3D2F2-F0BC-8565-8CF6-810E06FE5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9" y="2468879"/>
            <a:ext cx="3912672" cy="1920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22B11-C4DA-1685-752A-F8D90D5A2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09" y="4429078"/>
            <a:ext cx="4056858" cy="2034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ABCDEB-5406-FC41-0E5A-C685DBC05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862" y="1875032"/>
            <a:ext cx="5001558" cy="19202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4D6560-9954-9C5E-3DFC-EA89FC086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641" y="2641827"/>
            <a:ext cx="4703082" cy="230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4749A9-81D5-65EE-2ABE-3A6185CD3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292" y="4041105"/>
            <a:ext cx="4877012" cy="28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2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DD88-9B81-1740-B247-071A69C22E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TEMA PENELITIAN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554C8-BE74-9F3C-419C-49F70FC130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BC1D89-BDA3-0B30-6ECB-1651DA401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3325419"/>
            <a:ext cx="4978400" cy="27903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ED44C11-24FF-EB4C-4633-A9055DCC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037807" y="3651825"/>
            <a:ext cx="1230375" cy="1895535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A4A02D4-0112-C195-197B-7A0472760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465563" y="5057648"/>
            <a:ext cx="1282198" cy="12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24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6ABD4-1767-80F8-6F30-FAF71A29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F7BEA-57CE-C9EF-8BF3-0B50CE3D8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88" y="1784759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UJI COBA (</a:t>
            </a:r>
            <a:r>
              <a:rPr lang="en-US" sz="2400" b="1" dirty="0" err="1"/>
              <a:t>Metode</a:t>
            </a:r>
            <a:r>
              <a:rPr lang="en-US" sz="2400" b="1" dirty="0"/>
              <a:t> Black Box)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D0EB24-DF82-2440-528E-1FA004590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014413"/>
          </a:xfrm>
        </p:spPr>
        <p:txBody>
          <a:bodyPr>
            <a:normAutofit fontScale="90000"/>
          </a:bodyPr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1800" dirty="0"/>
              <a:t>(</a:t>
            </a:r>
            <a:r>
              <a:rPr lang="it-IT" sz="1800" b="1" spc="-10" dirty="0">
                <a:latin typeface="Calibri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BFDBD-881C-BB83-C497-6B63AB5A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88" y="2276342"/>
            <a:ext cx="3606879" cy="4493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24D3A-4031-513E-3883-4A218D86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88" y="2276342"/>
            <a:ext cx="3971925" cy="2543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DEA57E-F2BB-FF15-2E6D-A0DD6AB9D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92" y="4524375"/>
            <a:ext cx="3962400" cy="233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B9EED8-FF48-F827-76C5-49A95B420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349" y="1992446"/>
            <a:ext cx="4048125" cy="1971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8DD897-6AF2-70AD-2BBE-F07EBBDDA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835" y="4028727"/>
            <a:ext cx="39624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5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FD11-CC29-9FFF-441F-C1360467D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tabLst>
                <a:tab pos="583565" algn="l"/>
                <a:tab pos="584200" algn="l"/>
              </a:tabLst>
            </a:pPr>
            <a:r>
              <a:rPr lang="fi-FI" sz="3600" dirty="0">
                <a:latin typeface="Calibri"/>
                <a:cs typeface="Calibri"/>
              </a:rPr>
              <a:t>Menulis </a:t>
            </a:r>
            <a:r>
              <a:rPr lang="fi-FI" sz="3600" spc="-15" dirty="0">
                <a:latin typeface="Calibri"/>
                <a:cs typeface="Calibri"/>
              </a:rPr>
              <a:t>Dokumen</a:t>
            </a:r>
            <a:r>
              <a:rPr lang="fi-FI" sz="3600" spc="-100" dirty="0">
                <a:latin typeface="Calibri"/>
                <a:cs typeface="Calibri"/>
              </a:rPr>
              <a:t> </a:t>
            </a:r>
            <a:r>
              <a:rPr lang="fi-FI" sz="3600" dirty="0">
                <a:latin typeface="Calibri"/>
                <a:cs typeface="Calibri"/>
              </a:rPr>
              <a:t>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A420E-661F-221D-9911-E2302E44D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150F7D-330C-DB0B-A49E-1B36CA3D6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45759" y="5420496"/>
            <a:ext cx="936286" cy="834146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2733833-0634-BB22-3F14-DC680867B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56393" y="2854823"/>
            <a:ext cx="1061469" cy="2298458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E1AE97C5-27DF-1BD3-0ACD-C13EC3117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6387" y="2928472"/>
            <a:ext cx="2529221" cy="3451791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936BD123-ABD8-6C27-05E2-E2195BAC02E3}"/>
              </a:ext>
            </a:extLst>
          </p:cNvPr>
          <p:cNvGrpSpPr/>
          <p:nvPr/>
        </p:nvGrpSpPr>
        <p:grpSpPr>
          <a:xfrm>
            <a:off x="5416729" y="3614438"/>
            <a:ext cx="1629334" cy="2237152"/>
            <a:chOff x="0" y="0"/>
            <a:chExt cx="8080692" cy="8870065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59FE99B8-D982-501F-4941-07F603EF4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EBE257C-FB2C-0EFA-0FF9-17AC0027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A9602AB-82BF-8F58-41C8-A0D0A3890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689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A865-3EAC-099A-D0E9-CB8D8DB6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"/>
                <a:cs typeface="Calibri"/>
              </a:rPr>
              <a:t>ISI </a:t>
            </a:r>
            <a:r>
              <a:rPr lang="en-US" b="1" spc="-10" dirty="0">
                <a:latin typeface="Calibri"/>
                <a:cs typeface="Calibri"/>
              </a:rPr>
              <a:t>DOKUMEN</a:t>
            </a:r>
            <a:r>
              <a:rPr lang="en-US" b="1" spc="-80" dirty="0">
                <a:latin typeface="Calibri"/>
                <a:cs typeface="Calibri"/>
              </a:rPr>
              <a:t> </a:t>
            </a:r>
            <a:r>
              <a:rPr lang="en-US" b="1" spc="-5" dirty="0">
                <a:latin typeface="Calibri"/>
                <a:cs typeface="Calibri"/>
              </a:rPr>
              <a:t>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07DE-6199-1321-4BB8-EBE56ACD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98384"/>
          </a:xfrm>
        </p:spPr>
        <p:txBody>
          <a:bodyPr>
            <a:normAutofit lnSpcReduction="10000"/>
          </a:bodyPr>
          <a:lstStyle/>
          <a:p>
            <a:pPr marL="12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spc="-5" dirty="0">
                <a:solidFill>
                  <a:srgbClr val="FFC000"/>
                </a:solidFill>
                <a:latin typeface="Calibri"/>
                <a:cs typeface="Calibri"/>
              </a:rPr>
              <a:t>Bab 1:</a:t>
            </a:r>
            <a:r>
              <a:rPr lang="en-US" sz="2400" b="1" spc="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2400" b="1" spc="20" dirty="0" err="1">
                <a:solidFill>
                  <a:srgbClr val="FFC000"/>
                </a:solidFill>
                <a:latin typeface="Calibri"/>
                <a:cs typeface="Calibri"/>
              </a:rPr>
              <a:t>Pendahuluan</a:t>
            </a:r>
            <a:endParaRPr lang="en-US" sz="2400" b="1" dirty="0">
              <a:solidFill>
                <a:srgbClr val="FFC000"/>
              </a:solidFill>
              <a:latin typeface="Calibri"/>
              <a:cs typeface="Calibri"/>
            </a:endParaRPr>
          </a:p>
          <a:p>
            <a:pPr marL="12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spc="-5" dirty="0">
                <a:solidFill>
                  <a:srgbClr val="FFC000"/>
                </a:solidFill>
                <a:latin typeface="Calibri"/>
                <a:cs typeface="Calibri"/>
              </a:rPr>
              <a:t>Bab 2:</a:t>
            </a:r>
            <a:r>
              <a:rPr lang="en-US" sz="2400" b="1" spc="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2400" b="1" spc="-10" dirty="0" err="1">
                <a:solidFill>
                  <a:srgbClr val="FFC000"/>
                </a:solidFill>
                <a:latin typeface="Calibri"/>
                <a:cs typeface="Calibri"/>
              </a:rPr>
              <a:t>Tinjauan</a:t>
            </a:r>
            <a:r>
              <a:rPr lang="en-US" sz="2400" b="1" spc="-10" dirty="0">
                <a:solidFill>
                  <a:srgbClr val="FFC000"/>
                </a:solidFill>
                <a:latin typeface="Calibri"/>
                <a:cs typeface="Calibri"/>
              </a:rPr>
              <a:t> Pu</a:t>
            </a:r>
            <a:r>
              <a:rPr lang="en-US" sz="2400" b="1" spc="-5" dirty="0">
                <a:solidFill>
                  <a:srgbClr val="FFC000"/>
                </a:solidFill>
                <a:latin typeface="Calibri"/>
                <a:cs typeface="Calibri"/>
              </a:rPr>
              <a:t>s</a:t>
            </a:r>
            <a:r>
              <a:rPr lang="en-US" sz="2400" b="1" spc="-10" dirty="0">
                <a:solidFill>
                  <a:srgbClr val="FFC000"/>
                </a:solidFill>
                <a:latin typeface="Calibri"/>
                <a:cs typeface="Calibri"/>
              </a:rPr>
              <a:t>taka</a:t>
            </a:r>
            <a:endParaRPr lang="en-US" sz="2400" b="1" dirty="0">
              <a:solidFill>
                <a:srgbClr val="FFC000"/>
              </a:solidFill>
              <a:latin typeface="Calibri"/>
              <a:cs typeface="Calibri"/>
            </a:endParaRPr>
          </a:p>
          <a:p>
            <a:pPr marL="12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spc="-5" dirty="0">
                <a:solidFill>
                  <a:srgbClr val="00AF50"/>
                </a:solidFill>
                <a:latin typeface="Calibri"/>
                <a:cs typeface="Calibri"/>
              </a:rPr>
              <a:t>Bab 3 : </a:t>
            </a:r>
            <a:r>
              <a:rPr lang="en-US" sz="2400" b="1" spc="-15" dirty="0" err="1">
                <a:solidFill>
                  <a:srgbClr val="00AF50"/>
                </a:solidFill>
                <a:latin typeface="Calibri"/>
                <a:cs typeface="Calibri"/>
              </a:rPr>
              <a:t>Ikuti</a:t>
            </a:r>
            <a:r>
              <a:rPr lang="en-US"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en-US" sz="2400" b="1" spc="-10" dirty="0" err="1">
                <a:solidFill>
                  <a:srgbClr val="00AF50"/>
                </a:solidFill>
                <a:latin typeface="Calibri"/>
                <a:cs typeface="Calibri"/>
              </a:rPr>
              <a:t>langkah</a:t>
            </a:r>
            <a:r>
              <a:rPr lang="en-US" sz="2400" b="1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en-US" sz="2400" b="1" spc="-10" dirty="0" err="1">
                <a:solidFill>
                  <a:srgbClr val="00AF50"/>
                </a:solidFill>
                <a:latin typeface="Calibri"/>
                <a:cs typeface="Calibri"/>
              </a:rPr>
              <a:t>dalam</a:t>
            </a:r>
            <a:r>
              <a:rPr lang="en-US" sz="2400" b="1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en-US" sz="2400" b="1" spc="-15" dirty="0" err="1">
                <a:solidFill>
                  <a:srgbClr val="00AF50"/>
                </a:solidFill>
                <a:latin typeface="Calibri"/>
                <a:cs typeface="Calibri"/>
              </a:rPr>
              <a:t>Metode</a:t>
            </a:r>
            <a:r>
              <a:rPr lang="en-US" sz="2400" b="1" spc="1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lang="en-US" sz="2400" b="1" spc="-15" dirty="0" err="1">
                <a:solidFill>
                  <a:srgbClr val="00AF50"/>
                </a:solidFill>
                <a:latin typeface="Calibri"/>
                <a:cs typeface="Calibri"/>
              </a:rPr>
              <a:t>Penelitian</a:t>
            </a:r>
            <a:endParaRPr lang="en-US" sz="2400" b="1" dirty="0">
              <a:latin typeface="Calibri"/>
              <a:cs typeface="Calibri"/>
            </a:endParaRPr>
          </a:p>
          <a:p>
            <a:pPr marL="815340" indent="-45783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  <a:tabLst>
                <a:tab pos="815975" algn="l"/>
              </a:tabLst>
            </a:pPr>
            <a:r>
              <a:rPr lang="en-US" sz="2400" b="1" spc="-15" dirty="0" err="1">
                <a:solidFill>
                  <a:schemeClr val="accent6"/>
                </a:solidFill>
                <a:latin typeface="Calibri"/>
                <a:cs typeface="Calibri"/>
              </a:rPr>
              <a:t>Perencanaan</a:t>
            </a:r>
            <a:endParaRPr lang="en-US" sz="2400" b="1" spc="-15" dirty="0">
              <a:solidFill>
                <a:schemeClr val="accent6"/>
              </a:solidFill>
              <a:latin typeface="Calibri"/>
              <a:cs typeface="Calibri"/>
            </a:endParaRPr>
          </a:p>
          <a:p>
            <a:pPr marL="815340" indent="-45783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  <a:tabLst>
                <a:tab pos="815975" algn="l"/>
              </a:tabLst>
            </a:pPr>
            <a:r>
              <a:rPr lang="en-US" sz="2400" b="1" spc="-5" dirty="0" err="1">
                <a:solidFill>
                  <a:schemeClr val="accent6"/>
                </a:solidFill>
                <a:latin typeface="Calibri"/>
                <a:cs typeface="Calibri"/>
              </a:rPr>
              <a:t>Analisis</a:t>
            </a:r>
            <a:r>
              <a:rPr lang="en-US" sz="2400" b="1" spc="-5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</a:p>
          <a:p>
            <a:pPr marL="815340" indent="-45783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  <a:tabLst>
                <a:tab pos="815975" algn="l"/>
              </a:tabLst>
            </a:pPr>
            <a:r>
              <a:rPr lang="en-US" sz="2400" b="1" dirty="0" err="1">
                <a:solidFill>
                  <a:schemeClr val="accent6"/>
                </a:solidFill>
                <a:latin typeface="Calibri"/>
                <a:cs typeface="Calibri"/>
              </a:rPr>
              <a:t>Perancangan</a:t>
            </a:r>
            <a:endParaRPr lang="en-US" sz="2400" b="1" dirty="0">
              <a:solidFill>
                <a:schemeClr val="accent6"/>
              </a:solidFill>
              <a:latin typeface="Calibri"/>
              <a:cs typeface="Calibri"/>
            </a:endParaRPr>
          </a:p>
          <a:p>
            <a:pPr marL="815340" indent="-45783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  <a:tabLst>
                <a:tab pos="815975" algn="l"/>
              </a:tabLst>
            </a:pPr>
            <a:r>
              <a:rPr lang="en-US" sz="2400" b="1" spc="-10" dirty="0" err="1">
                <a:solidFill>
                  <a:schemeClr val="accent6"/>
                </a:solidFill>
                <a:latin typeface="Calibri"/>
                <a:cs typeface="Calibri"/>
              </a:rPr>
              <a:t>Implementasi</a:t>
            </a:r>
            <a:r>
              <a:rPr lang="en-US" sz="2400" b="1" spc="-10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</a:p>
          <a:p>
            <a:pPr marL="815340" indent="-45783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  <a:tabLst>
                <a:tab pos="815975" algn="l"/>
              </a:tabLst>
            </a:pPr>
            <a:r>
              <a:rPr lang="en-US" sz="2400" b="1" spc="-15" dirty="0" err="1">
                <a:solidFill>
                  <a:schemeClr val="accent6"/>
                </a:solidFill>
                <a:latin typeface="Calibri"/>
                <a:cs typeface="Calibri"/>
              </a:rPr>
              <a:t>Pengujian</a:t>
            </a:r>
            <a:endParaRPr lang="en-US" sz="2400" b="1" dirty="0">
              <a:solidFill>
                <a:schemeClr val="accent6"/>
              </a:solidFill>
              <a:latin typeface="Calibri"/>
              <a:cs typeface="Calibri"/>
            </a:endParaRPr>
          </a:p>
          <a:p>
            <a:pPr marR="45237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</a:pPr>
            <a:r>
              <a:rPr lang="en-US" sz="2400" b="1" spc="-5" dirty="0">
                <a:solidFill>
                  <a:srgbClr val="FFC000"/>
                </a:solidFill>
                <a:latin typeface="Calibri"/>
                <a:cs typeface="Calibri"/>
              </a:rPr>
              <a:t>Bab 4 : Kesimpulan dan Saran</a:t>
            </a:r>
          </a:p>
          <a:p>
            <a:pPr marR="45237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</a:pPr>
            <a:r>
              <a:rPr lang="en-US" sz="2400" b="1" spc="-15" dirty="0">
                <a:solidFill>
                  <a:srgbClr val="FFC000"/>
                </a:solidFill>
                <a:latin typeface="Calibri"/>
                <a:cs typeface="Calibri"/>
              </a:rPr>
              <a:t>Daftar</a:t>
            </a:r>
            <a:r>
              <a:rPr lang="en-US" sz="2400" b="1" spc="-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lang="en-US" sz="2400" b="1" spc="-25" dirty="0">
                <a:solidFill>
                  <a:srgbClr val="FFC000"/>
                </a:solidFill>
                <a:latin typeface="Calibri"/>
                <a:cs typeface="Calibri"/>
              </a:rPr>
              <a:t>Pustaka</a:t>
            </a:r>
            <a:endParaRPr lang="en-US" sz="2400" b="1" dirty="0">
              <a:solidFill>
                <a:srgbClr val="FFC000"/>
              </a:solidFill>
              <a:latin typeface="Calibri"/>
              <a:cs typeface="Calibri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9042C74F-EEE9-4930-D77A-0A0B03379C25}"/>
              </a:ext>
            </a:extLst>
          </p:cNvPr>
          <p:cNvGrpSpPr/>
          <p:nvPr/>
        </p:nvGrpSpPr>
        <p:grpSpPr>
          <a:xfrm>
            <a:off x="7776249" y="2262498"/>
            <a:ext cx="3507895" cy="3934380"/>
            <a:chOff x="0" y="0"/>
            <a:chExt cx="8080692" cy="8870065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F4ADB83A-E245-36C7-4C88-52F948726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C88A5FEA-9CFF-8CE9-7525-B1671C6A0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FE6C8578-C7D4-E52B-4330-F61F7E7D7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889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A115228-1898-CA0C-6B26-A08B3EB78A9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013" y="1428750"/>
            <a:ext cx="10599974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35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FAAE-5C61-38BA-6E2D-71D3AE3B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lear Sans Bold"/>
              </a:rPr>
              <a:t>TUGAS DARI JURUSAN</a:t>
            </a:r>
            <a:endParaRPr lang="en-US" sz="4000" b="1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22482F8-3F07-82E0-BE74-C02BF2076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01480" y="1316926"/>
            <a:ext cx="3549404" cy="2161910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FB15779D-6427-17D6-C78E-E361EDF3E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020629" y="3026573"/>
            <a:ext cx="1590178" cy="1468376"/>
          </a:xfrm>
          <a:prstGeom prst="rect">
            <a:avLst/>
          </a:prstGeom>
        </p:spPr>
      </p:pic>
      <p:sp>
        <p:nvSpPr>
          <p:cNvPr id="10" name="Google Shape;782;p55">
            <a:extLst>
              <a:ext uri="{FF2B5EF4-FFF2-40B4-BE49-F238E27FC236}">
                <a16:creationId xmlns:a16="http://schemas.microsoft.com/office/drawing/2014/main" id="{9F64671A-CFBE-4038-8380-DF967D0767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Buatlah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draft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penulisan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bagian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pendahuluan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/Bab 1.</a:t>
            </a:r>
            <a:endParaRPr sz="2400" b="0" i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Kirim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400" b="0" i="0" u="sng" strike="noStrik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prodisi@gunadarma.ac.id</a:t>
            </a:r>
            <a:endParaRPr lang="en-US" sz="2400" b="0" i="0" u="sng" strike="noStrik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Paling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lambat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hari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Sabtu / 19 April 2025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pukul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23.59 WIB.</a:t>
            </a:r>
            <a:endParaRPr sz="2400" b="0" i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Subjek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Email dan Nama File : NamaMahasiswa_DraftBagian1</a:t>
            </a:r>
            <a:endParaRPr dirty="0"/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Widiastuti_DraftBagian1</a:t>
            </a:r>
            <a:endParaRPr dirty="0"/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Mahasiswa</a:t>
            </a:r>
            <a:r>
              <a:rPr lang="en-US" sz="2400" b="0" i="0" u="none" strike="noStrik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400" b="0" i="0" u="none" strike="noStrik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mengirim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draft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penulisan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mendapat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 b="0" i="0" u="none" strike="noStrik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ertifikat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Sertifikat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dikirimkan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email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peserta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68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54EA9D0-6F5C-9860-F55D-7222ED029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64" y="1328543"/>
            <a:ext cx="10080471" cy="420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4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C7FC-B4B2-83CE-C7C6-13D69AAC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MENENTUKAN TEMA PENELITIAN</a:t>
            </a: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FCA3BB8D-E67E-1965-DBB8-BCD54803D1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020759"/>
              </p:ext>
            </p:extLst>
          </p:nvPr>
        </p:nvGraphicFramePr>
        <p:xfrm>
          <a:off x="3455587" y="2166924"/>
          <a:ext cx="8196330" cy="4116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2">
            <a:extLst>
              <a:ext uri="{FF2B5EF4-FFF2-40B4-BE49-F238E27FC236}">
                <a16:creationId xmlns:a16="http://schemas.microsoft.com/office/drawing/2014/main" id="{DC1E5B60-B6E2-4E9D-19BB-8333B3B0F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4" y="3146351"/>
            <a:ext cx="2771914" cy="15536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83F1F187-BAB6-6699-11F6-604464B5BC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419493" y="6128342"/>
            <a:ext cx="791654" cy="705292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87BA4EAB-154B-8262-704C-617F744E91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88883" y="5017856"/>
            <a:ext cx="512842" cy="1110486"/>
          </a:xfrm>
          <a:prstGeom prst="rect">
            <a:avLst/>
          </a:prstGeom>
        </p:spPr>
      </p:pic>
      <p:pic>
        <p:nvPicPr>
          <p:cNvPr id="25" name="Picture 7">
            <a:extLst>
              <a:ext uri="{FF2B5EF4-FFF2-40B4-BE49-F238E27FC236}">
                <a16:creationId xmlns:a16="http://schemas.microsoft.com/office/drawing/2014/main" id="{2DC26B23-2B8C-91EE-2C28-F817F5EBF2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06923" y="5398138"/>
            <a:ext cx="1184004" cy="16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4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CB24-F38F-ED40-21B2-12A24148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SUMBER </a:t>
            </a:r>
            <a:r>
              <a:rPr lang="en-US" dirty="0" err="1"/>
              <a:t>Referensi</a:t>
            </a:r>
            <a:r>
              <a:rPr lang="en-US" dirty="0"/>
              <a:t> / </a:t>
            </a:r>
            <a:r>
              <a:rPr lang="en-US" dirty="0" err="1"/>
              <a:t>informasi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69F6B2-5F58-C9A1-6C70-135CB25A07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463205"/>
              </p:ext>
            </p:extLst>
          </p:nvPr>
        </p:nvGraphicFramePr>
        <p:xfrm>
          <a:off x="2332826" y="2158831"/>
          <a:ext cx="7526347" cy="412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364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C01A3-59B9-AE4A-CBDA-20EF8100B4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8870E-BC62-4AD7-3E4E-317D15B628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Value-adding information dissemination | The Guardian Nigeria News -  Nigeria and World News — Opinion — The Guardian Nigeria News – Nigeria and  World News">
            <a:extLst>
              <a:ext uri="{FF2B5EF4-FFF2-40B4-BE49-F238E27FC236}">
                <a16:creationId xmlns:a16="http://schemas.microsoft.com/office/drawing/2014/main" id="{BCBC3D19-B265-7AD8-15CB-DD899AD4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172" y="2495444"/>
            <a:ext cx="6278880" cy="4077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9A2BD163-B1A8-53B0-F448-CB0B6F838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94869" y="4007738"/>
            <a:ext cx="1483612" cy="202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6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8297-1586-44A3-0019-E6349466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507BD-806C-33DC-E137-29E04E6CF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800" y="1860004"/>
            <a:ext cx="7518400" cy="4849000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458562B-F085-77A2-0F8B-3586B21CD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43346" y="5170800"/>
            <a:ext cx="1593454" cy="985044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F12B8A4-D188-D632-E8FC-A0CC9D636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9005762" y="4515229"/>
            <a:ext cx="1213126" cy="745522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6F685678-216F-690E-1E2F-35039441F7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460963" y="3942080"/>
            <a:ext cx="2527054" cy="263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4851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821</TotalTime>
  <Words>2247</Words>
  <Application>Microsoft Office PowerPoint</Application>
  <PresentationFormat>Widescreen</PresentationFormat>
  <Paragraphs>269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Arial Narrow</vt:lpstr>
      <vt:lpstr>Calibri</vt:lpstr>
      <vt:lpstr>Clear Sans Bold</vt:lpstr>
      <vt:lpstr>Gill Sans MT</vt:lpstr>
      <vt:lpstr>Google Sans</vt:lpstr>
      <vt:lpstr>Noto Sans Symbols</vt:lpstr>
      <vt:lpstr>Tahoma</vt:lpstr>
      <vt:lpstr>Wingdings</vt:lpstr>
      <vt:lpstr>Wingdings 2</vt:lpstr>
      <vt:lpstr>Dividend</vt:lpstr>
      <vt:lpstr>PowerPoint Presentation</vt:lpstr>
      <vt:lpstr>OUTLINE</vt:lpstr>
      <vt:lpstr>TAHAPAN PENELITIAN</vt:lpstr>
      <vt:lpstr>TAHAPAN PENELITIAN</vt:lpstr>
      <vt:lpstr>TEMA PENELITIAN</vt:lpstr>
      <vt:lpstr>MENENTUKAN TEMA PENELITIAN</vt:lpstr>
      <vt:lpstr>SUMBER Referensi / informasi</vt:lpstr>
      <vt:lpstr>Konsep Sistem informasi</vt:lpstr>
      <vt:lpstr>Konsep Sistem informasi</vt:lpstr>
      <vt:lpstr>Macam-Macam Metodologi Pengembangan System</vt:lpstr>
      <vt:lpstr>Jenis-Jenis sistem informasi</vt:lpstr>
      <vt:lpstr>metode penelitian</vt:lpstr>
      <vt:lpstr>PowerPoint Presentation</vt:lpstr>
      <vt:lpstr>PENGENALAN TOOLS</vt:lpstr>
      <vt:lpstr>Outline</vt:lpstr>
      <vt:lpstr>Tools yang digunakan</vt:lpstr>
      <vt:lpstr>Sekilas mengenai php</vt:lpstr>
      <vt:lpstr>Penulisan Kode-Kode PHP</vt:lpstr>
      <vt:lpstr>Sintaks Dasar PHP dan Contoh Kode PHP</vt:lpstr>
      <vt:lpstr>Mengenal maria db</vt:lpstr>
      <vt:lpstr>PowerPoint Presentation</vt:lpstr>
      <vt:lpstr>PowerPoint Presentation</vt:lpstr>
      <vt:lpstr>PowerPoint Presentation</vt:lpstr>
      <vt:lpstr>PowerPoint Presentation</vt:lpstr>
      <vt:lpstr>Contoh JUDUL penulisan ilmiah</vt:lpstr>
      <vt:lpstr>Contoh JUDUL penulisan ilmiah</vt:lpstr>
      <vt:lpstr>Contoh penulisan ilmiah</vt:lpstr>
      <vt:lpstr>CONTOH PENULISAN ILMIAH WEBSITE</vt:lpstr>
      <vt:lpstr>CONTOH PENULISAN ILMIAH (PEMBUATAN APLIKASI MANAJEMEN WISMA BNI KEMUKUS BERBASIS WEBSITE MENGGUNAKAN PHP DAN MYSQL)</vt:lpstr>
      <vt:lpstr>CONTOH PENULISAN ILMIAH (PEMBUATAN APLIKASI MANAJEMEN WISMA BNI KEMUKUS BERBASIS WEBSITE MENGGUNAKAN PHP DAN MYSQL)</vt:lpstr>
      <vt:lpstr>CONTOH PENULISAN ILMIAH (PEMBUATAN APLIKASI MANAJEMEN WISMA BNI KEMUKUS BERBASIS WEBSITE MENGGUNAKAN PHP DAN MYSQL)</vt:lpstr>
      <vt:lpstr>CONTOH PENULISAN ILMIAH (PEMBUATAN APLIKASI MANAJEMEN WISMA BNI KEMUKUS BERBASIS WEBSITE MENGGUNAKAN PHP DAN MYSQL)</vt:lpstr>
      <vt:lpstr>CONTOH PENULISAN ILMIAH (PEMBUATAN APLIKASI MANAJEMEN WISMA BNI KEMUKUS BERBASIS WEBSITE MENGGUNAKAN PHP DAN MYSQL)</vt:lpstr>
      <vt:lpstr>CONTOH PENULISAN ILMIAH (PEMBUATAN APLIKASI MANAJEMEN WISMA BNI KEMUKUS BERBASIS WEBSITE MENGGUNAKAN PHP DAN MYSQL)</vt:lpstr>
      <vt:lpstr>CONTOH PENULISAN ILMIAH (PEMBUATAN APLIKASI MANAJEMEN WISMA BNI KEMUKUS BERBASIS WEBSITE MENGGUNAKAN PHP DAN MYSQL)</vt:lpstr>
      <vt:lpstr>CONTOH PENULISAN ILMIAH (PEMBUATAN APLIKASI MANAJEMEN WISMA BNI KEMUKUS BERBASIS WEBSITE MENGGUNAKAN PHP DAN MYSQL)</vt:lpstr>
      <vt:lpstr>CONTOH PENULISAN ILMIAH (PEMBUATAN APLIKASI MANAJEMEN WISMA BNI KEMUKUS BERBASIS WEBSITE MENGGUNAKAN PHP DAN MYSQL)</vt:lpstr>
      <vt:lpstr>CONTOH PENULISAN ILMIAH (PEMBUATAN APLIKASI MANAJEMEN WISMA BNI KEMUKUS BERBASIS WEBSITE MENGGUNAKAN PHP DAN MYSQL)</vt:lpstr>
      <vt:lpstr>CONTOH PENULISAN ILMIAH (PEMBUATAN APLIKASI MANAJEMEN WISMA BNI KEMUKUS BERBASIS WEBSITE MENGGUNAKAN PHP DAN MYSQL)</vt:lpstr>
      <vt:lpstr>CONTOH PENULISAN ILMIAH  WEBSITE &amp; MOBILE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Menulis Dokumen PI</vt:lpstr>
      <vt:lpstr>ISI DOKUMEN PI</vt:lpstr>
      <vt:lpstr>PowerPoint Presentation</vt:lpstr>
      <vt:lpstr>TUGAS DARI JURUSAN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Hidayat</dc:creator>
  <cp:lastModifiedBy>Farida</cp:lastModifiedBy>
  <cp:revision>28</cp:revision>
  <dcterms:created xsi:type="dcterms:W3CDTF">2023-03-30T21:05:05Z</dcterms:created>
  <dcterms:modified xsi:type="dcterms:W3CDTF">2025-03-21T09:06:19Z</dcterms:modified>
</cp:coreProperties>
</file>